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Mellemlayout 4 - Markerin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llemlayout 4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Mørkt layout 1 - Markering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Mørkt layout 1 - Markering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llemlayout 4 - Markerin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D424-A72E-4E65-BBD7-09C609BF2CDF}" type="datetimeFigureOut">
              <a:rPr lang="da-DK" smtClean="0"/>
              <a:t>04-06-2014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712C-5191-41E3-873E-1FB18CB2AE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02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D424-A72E-4E65-BBD7-09C609BF2CDF}" type="datetimeFigureOut">
              <a:rPr lang="da-DK" smtClean="0"/>
              <a:t>04-06-2014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712C-5191-41E3-873E-1FB18CB2AE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508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D424-A72E-4E65-BBD7-09C609BF2CDF}" type="datetimeFigureOut">
              <a:rPr lang="da-DK" smtClean="0"/>
              <a:t>04-06-2014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712C-5191-41E3-873E-1FB18CB2AE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1005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D424-A72E-4E65-BBD7-09C609BF2CDF}" type="datetimeFigureOut">
              <a:rPr lang="da-DK" smtClean="0"/>
              <a:t>04-06-2014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712C-5191-41E3-873E-1FB18CB2AE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121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D424-A72E-4E65-BBD7-09C609BF2CDF}" type="datetimeFigureOut">
              <a:rPr lang="da-DK" smtClean="0"/>
              <a:t>04-06-2014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712C-5191-41E3-873E-1FB18CB2AE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6829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D424-A72E-4E65-BBD7-09C609BF2CDF}" type="datetimeFigureOut">
              <a:rPr lang="da-DK" smtClean="0"/>
              <a:t>04-06-2014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712C-5191-41E3-873E-1FB18CB2AE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537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D424-A72E-4E65-BBD7-09C609BF2CDF}" type="datetimeFigureOut">
              <a:rPr lang="da-DK" smtClean="0"/>
              <a:t>04-06-2014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712C-5191-41E3-873E-1FB18CB2AE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33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D424-A72E-4E65-BBD7-09C609BF2CDF}" type="datetimeFigureOut">
              <a:rPr lang="da-DK" smtClean="0"/>
              <a:t>04-06-2014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712C-5191-41E3-873E-1FB18CB2AE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26814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D424-A72E-4E65-BBD7-09C609BF2CDF}" type="datetimeFigureOut">
              <a:rPr lang="da-DK" smtClean="0"/>
              <a:t>04-06-2014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712C-5191-41E3-873E-1FB18CB2AE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3873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D424-A72E-4E65-BBD7-09C609BF2CDF}" type="datetimeFigureOut">
              <a:rPr lang="da-DK" smtClean="0"/>
              <a:t>04-06-2014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712C-5191-41E3-873E-1FB18CB2AE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6278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D424-A72E-4E65-BBD7-09C609BF2CDF}" type="datetimeFigureOut">
              <a:rPr lang="da-DK" smtClean="0"/>
              <a:t>04-06-2014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5712C-5191-41E3-873E-1FB18CB2AE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241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ED424-A72E-4E65-BBD7-09C609BF2CDF}" type="datetimeFigureOut">
              <a:rPr lang="da-DK" smtClean="0"/>
              <a:t>04-06-2014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5712C-5191-41E3-873E-1FB18CB2AE5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889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859270"/>
              </p:ext>
            </p:extLst>
          </p:nvPr>
        </p:nvGraphicFramePr>
        <p:xfrm>
          <a:off x="251520" y="764704"/>
          <a:ext cx="8640960" cy="5400600"/>
        </p:xfrm>
        <a:graphic>
          <a:graphicData uri="http://schemas.openxmlformats.org/drawingml/2006/table">
            <a:tbl>
              <a:tblPr firstRow="1" firstCol="1" bandCol="1">
                <a:tableStyleId>{F5AB1C69-6EDB-4FF4-983F-18BD219EF322}</a:tableStyleId>
              </a:tblPr>
              <a:tblGrid>
                <a:gridCol w="1152128"/>
                <a:gridCol w="1598373"/>
                <a:gridCol w="1533832"/>
                <a:gridCol w="1474839"/>
                <a:gridCol w="1440894"/>
                <a:gridCol w="1440894"/>
              </a:tblGrid>
              <a:tr h="540060">
                <a:tc gridSpan="6">
                  <a:txBody>
                    <a:bodyPr/>
                    <a:lstStyle/>
                    <a:p>
                      <a:pPr algn="ctr"/>
                      <a:r>
                        <a:rPr lang="da-DK" sz="1800" dirty="0" smtClean="0"/>
                        <a:t>Handlingsplan</a:t>
                      </a:r>
                      <a:endParaRPr lang="da-DK" sz="18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162018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Handling</a:t>
                      </a:r>
                      <a:endParaRPr lang="da-DK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1.</a:t>
                      </a:r>
                      <a:endParaRPr lang="da-DK" sz="1200" dirty="0"/>
                    </a:p>
                    <a:p>
                      <a:endParaRPr lang="da-DK" sz="1200" dirty="0"/>
                    </a:p>
                    <a:p>
                      <a:endParaRPr lang="da-DK" sz="12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kern="1200" dirty="0" smtClean="0"/>
                        <a:t>2.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kern="1200" dirty="0" smtClean="0"/>
                        <a:t>3.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kern="1200" dirty="0" smtClean="0"/>
                        <a:t>4.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200" kern="1200" dirty="0" smtClean="0"/>
                        <a:t>5.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2018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Tidsramme</a:t>
                      </a:r>
                      <a:endParaRPr lang="da-DK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200" kern="1200" dirty="0" smtClean="0"/>
                        <a:t>1.</a:t>
                      </a:r>
                      <a:endParaRPr lang="da-DK" sz="1200" kern="1200" dirty="0"/>
                    </a:p>
                    <a:p>
                      <a:pPr marL="0" algn="l" defTabSz="914400" rtl="0" eaLnBrk="1" latinLnBrk="0" hangingPunct="1"/>
                      <a:endParaRPr lang="da-DK" sz="1200" kern="1200" dirty="0"/>
                    </a:p>
                    <a:p>
                      <a:pPr marL="0" algn="l" defTabSz="914400" rtl="0" eaLnBrk="1" latinLnBrk="0" hangingPunct="1"/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200" kern="1200" dirty="0" smtClean="0"/>
                        <a:t>2.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200" kern="1200" dirty="0" smtClean="0"/>
                        <a:t>3.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200" kern="1200" dirty="0" smtClean="0"/>
                        <a:t>4.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200" kern="1200" dirty="0" smtClean="0"/>
                        <a:t>5.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620180">
                <a:tc>
                  <a:txBody>
                    <a:bodyPr/>
                    <a:lstStyle/>
                    <a:p>
                      <a:r>
                        <a:rPr lang="da-DK" sz="1200" dirty="0" smtClean="0"/>
                        <a:t>Støtte og ressourcer</a:t>
                      </a:r>
                      <a:endParaRPr lang="da-DK" sz="12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200" kern="1200" dirty="0" smtClean="0"/>
                        <a:t>1.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200" kern="1200" dirty="0" smtClean="0"/>
                        <a:t>2.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200" kern="1200" dirty="0" smtClean="0"/>
                        <a:t>3.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200" kern="1200" dirty="0" smtClean="0"/>
                        <a:t>4.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a-DK" sz="1200" kern="1200" dirty="0" smtClean="0"/>
                        <a:t>5.</a:t>
                      </a:r>
                      <a:endParaRPr lang="da-DK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2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36</Words>
  <Application>Microsoft Office PowerPoint</Application>
  <PresentationFormat>Skærmshow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PowerPoint-præsentation</vt:lpstr>
    </vt:vector>
  </TitlesOfParts>
  <Company>Djøf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Stine Sievers</dc:creator>
  <cp:lastModifiedBy>Lisbeth Neubert</cp:lastModifiedBy>
  <cp:revision>4</cp:revision>
  <dcterms:created xsi:type="dcterms:W3CDTF">2013-12-09T09:13:11Z</dcterms:created>
  <dcterms:modified xsi:type="dcterms:W3CDTF">2014-06-04T12:48:23Z</dcterms:modified>
</cp:coreProperties>
</file>