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3"/>
  </p:notesMasterIdLst>
  <p:handoutMasterIdLst>
    <p:handoutMasterId r:id="rId24"/>
  </p:handoutMasterIdLst>
  <p:sldIdLst>
    <p:sldId id="276" r:id="rId2"/>
    <p:sldId id="301" r:id="rId3"/>
    <p:sldId id="306" r:id="rId4"/>
    <p:sldId id="277" r:id="rId5"/>
    <p:sldId id="295" r:id="rId6"/>
    <p:sldId id="305" r:id="rId7"/>
    <p:sldId id="308" r:id="rId8"/>
    <p:sldId id="323" r:id="rId9"/>
    <p:sldId id="303" r:id="rId10"/>
    <p:sldId id="279" r:id="rId11"/>
    <p:sldId id="314" r:id="rId12"/>
    <p:sldId id="304" r:id="rId13"/>
    <p:sldId id="310" r:id="rId14"/>
    <p:sldId id="294" r:id="rId15"/>
    <p:sldId id="309" r:id="rId16"/>
    <p:sldId id="284" r:id="rId17"/>
    <p:sldId id="283" r:id="rId18"/>
    <p:sldId id="285" r:id="rId19"/>
    <p:sldId id="313" r:id="rId20"/>
    <p:sldId id="290" r:id="rId21"/>
    <p:sldId id="307" r:id="rId22"/>
  </p:sldIdLst>
  <p:sldSz cx="12192000" cy="6858000"/>
  <p:notesSz cx="6797675" cy="9926638"/>
  <p:embeddedFontLst>
    <p:embeddedFont>
      <p:font typeface="Djoef Offc" panose="02000000000000000000" pitchFamily="2"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SemiBold" panose="00000700000000000000" pitchFamily="2" charset="0"/>
      <p:bold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A6316-2685-4821-9968-89CC939F152E}" v="12" dt="2026-05-01T13:17:13.972"/>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76755" autoAdjust="0"/>
  </p:normalViewPr>
  <p:slideViewPr>
    <p:cSldViewPr snapToGrid="0">
      <p:cViewPr varScale="1">
        <p:scale>
          <a:sx n="85" d="100"/>
          <a:sy n="85" d="100"/>
        </p:scale>
        <p:origin x="20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464246-5BAA-4DC7-854C-1B64537090E9}" type="datetime1">
              <a:rPr lang="en-GB" smtClean="0"/>
              <a:t>01/05/2026</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E8ABC4-3E12-4C8D-93C0-8AC6E717A2C9}" type="datetime1">
              <a:rPr lang="en-GB" smtClean="0"/>
              <a:t>01/05/2026</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2854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3655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96904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1591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17</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020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18</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9028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20</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6284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538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3</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738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3150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5</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1142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6131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8</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9175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7357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10</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09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8" name="Logo">
            <a:extLst>
              <a:ext uri="{FF2B5EF4-FFF2-40B4-BE49-F238E27FC236}">
                <a16:creationId xmlns:a16="http://schemas.microsoft.com/office/drawing/2014/main" id="{F031BD68-BAD8-DF9C-4C0E-697A5769569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5E0A4288-8CDE-42DF-9604-3B7622E47B5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14857131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789E4FD6-094D-43E0-AA30-5C3CC8C4B219}"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D0E82FD2-4F9E-46F3-8F20-5E538B87BAD3}"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5999710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D">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A79F6C81-5D9F-4C7A-B2A2-AFF3080AB487}"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936050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40CC431E-117D-5A63-F6A1-D7DA5F2DDDF6}"/>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8" name="Group 2">
            <a:extLst>
              <a:ext uri="{FF2B5EF4-FFF2-40B4-BE49-F238E27FC236}">
                <a16:creationId xmlns:a16="http://schemas.microsoft.com/office/drawing/2014/main" id="{8D93FC62-69A9-326F-2EDC-C35F068DFB50}"/>
              </a:ext>
            </a:extLst>
          </p:cNvPr>
          <p:cNvGrpSpPr>
            <a:grpSpLocks noGrp="1" noUngrp="1" noRot="1" noMove="1" noResize="1"/>
          </p:cNvGrpSpPr>
          <p:nvPr userDrawn="1"/>
        </p:nvGrpSpPr>
        <p:grpSpPr>
          <a:xfrm rot="5400000">
            <a:off x="9602713" y="4268715"/>
            <a:ext cx="3452383" cy="1726191"/>
            <a:chOff x="3408363" y="4698000"/>
            <a:chExt cx="4320001" cy="2160000"/>
          </a:xfrm>
          <a:solidFill>
            <a:schemeClr val="accent1"/>
          </a:solidFill>
        </p:grpSpPr>
        <p:sp>
          <p:nvSpPr>
            <p:cNvPr id="9" name="Rectangle 3">
              <a:extLst>
                <a:ext uri="{FF2B5EF4-FFF2-40B4-BE49-F238E27FC236}">
                  <a16:creationId xmlns:a16="http://schemas.microsoft.com/office/drawing/2014/main" id="{AC13469D-A4D1-ACDA-99B1-D28131A85FC6}"/>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0" name="Oval 5">
              <a:extLst>
                <a:ext uri="{FF2B5EF4-FFF2-40B4-BE49-F238E27FC236}">
                  <a16:creationId xmlns:a16="http://schemas.microsoft.com/office/drawing/2014/main" id="{F1CC837B-7E57-9803-83C7-32DB1A2B5E3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7" name="Logo">
            <a:extLst>
              <a:ext uri="{FF2B5EF4-FFF2-40B4-BE49-F238E27FC236}">
                <a16:creationId xmlns:a16="http://schemas.microsoft.com/office/drawing/2014/main" id="{5DDB5013-436D-1656-FEBE-ECF5B18DF85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userDrawn="1">
            <p:ph type="ctrTitle" hasCustomPrompt="1"/>
          </p:nvPr>
        </p:nvSpPr>
        <p:spPr bwMode="black">
          <a:xfrm>
            <a:off x="3406775" y="2144712"/>
            <a:ext cx="6332538" cy="2502000"/>
          </a:xfrm>
        </p:spPr>
        <p:txBody>
          <a:bodyPr anchor="t" anchorCtr="0"/>
          <a:lstStyle>
            <a:lvl1pPr algn="l">
              <a:defRPr sz="5400">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userDrawn="1">
            <p:ph type="dt" sz="half" idx="10"/>
          </p:nvPr>
        </p:nvSpPr>
        <p:spPr bwMode="black"/>
        <p:txBody>
          <a:bodyPr/>
          <a:lstStyle/>
          <a:p>
            <a:fld id="{6216DF1E-2891-4A9B-8791-3BEF8D997FE5}"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userDrawn="1">
            <p:ph type="ftr" sz="quarter" idx="11"/>
          </p:nvPr>
        </p:nvSpPr>
        <p:spPr bwMode="black"/>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7097428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4" name="5.element x2">
            <a:extLst>
              <a:ext uri="{FF2B5EF4-FFF2-40B4-BE49-F238E27FC236}">
                <a16:creationId xmlns:a16="http://schemas.microsoft.com/office/drawing/2014/main" id="{9B8A112C-4410-790B-A080-9DB1BC7C9CAE}"/>
              </a:ext>
            </a:extLst>
          </p:cNvPr>
          <p:cNvGrpSpPr/>
          <p:nvPr userDrawn="1"/>
        </p:nvGrpSpPr>
        <p:grpSpPr>
          <a:xfrm>
            <a:off x="10465406" y="3408028"/>
            <a:ext cx="1726594" cy="3449974"/>
            <a:chOff x="10465406" y="3408028"/>
            <a:chExt cx="1726594" cy="3449974"/>
          </a:xfrm>
        </p:grpSpPr>
        <p:sp>
          <p:nvSpPr>
            <p:cNvPr id="8" name="Right Triangle 3">
              <a:extLst>
                <a:ext uri="{FF2B5EF4-FFF2-40B4-BE49-F238E27FC236}">
                  <a16:creationId xmlns:a16="http://schemas.microsoft.com/office/drawing/2014/main" id="{55B7F1AD-8312-753F-1377-B2F5E0F513D0}"/>
                </a:ext>
              </a:extLst>
            </p:cNvPr>
            <p:cNvSpPr/>
            <p:nvPr/>
          </p:nvSpPr>
          <p:spPr>
            <a:xfrm rot="16200000">
              <a:off x="10465406" y="3408028"/>
              <a:ext cx="1723782" cy="1723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3" name="Oval 5">
              <a:extLst>
                <a:ext uri="{FF2B5EF4-FFF2-40B4-BE49-F238E27FC236}">
                  <a16:creationId xmlns:a16="http://schemas.microsoft.com/office/drawing/2014/main" id="{7E7A3868-8815-4482-FCCC-683EA274F46E}"/>
                </a:ext>
              </a:extLst>
            </p:cNvPr>
            <p:cNvSpPr/>
            <p:nvPr/>
          </p:nvSpPr>
          <p:spPr>
            <a:xfrm rot="16200000">
              <a:off x="10465809" y="5131811"/>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1"/>
            <a:ext cx="5378400"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92BCF7A9-CE0F-449E-A6EB-489F5E6872F3}"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946998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D">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3" name="Group 7">
            <a:extLst>
              <a:ext uri="{FF2B5EF4-FFF2-40B4-BE49-F238E27FC236}">
                <a16:creationId xmlns:a16="http://schemas.microsoft.com/office/drawing/2014/main" id="{5A5612D2-48D0-FEA3-F7B9-171313AE60BF}"/>
              </a:ext>
            </a:extLst>
          </p:cNvPr>
          <p:cNvGrpSpPr>
            <a:grpSpLocks noGrp="1" noUngrp="1" noRot="1" noMove="1" noResize="1"/>
          </p:cNvGrpSpPr>
          <p:nvPr userDrawn="1"/>
        </p:nvGrpSpPr>
        <p:grpSpPr>
          <a:xfrm>
            <a:off x="0" y="5119213"/>
            <a:ext cx="1739348" cy="1738787"/>
            <a:chOff x="10396448" y="4158868"/>
            <a:chExt cx="2700003" cy="2699133"/>
          </a:xfrm>
        </p:grpSpPr>
        <p:sp>
          <p:nvSpPr>
            <p:cNvPr id="7" name="Freeform: Shape 5">
              <a:extLst>
                <a:ext uri="{FF2B5EF4-FFF2-40B4-BE49-F238E27FC236}">
                  <a16:creationId xmlns:a16="http://schemas.microsoft.com/office/drawing/2014/main" id="{E212BBBE-1234-FEF3-4026-CE80DD4E9FFA}"/>
                </a:ext>
              </a:extLst>
            </p:cNvPr>
            <p:cNvSpPr>
              <a:spLocks noGrp="1" noRot="1" noChangeAspect="1" noMove="1" noResize="1" noEditPoints="1" noAdjustHandles="1" noChangeArrowheads="1" noChangeShapeType="1"/>
            </p:cNvSpPr>
            <p:nvPr/>
          </p:nvSpPr>
          <p:spPr>
            <a:xfrm rot="5400000">
              <a:off x="11071449" y="4832998"/>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8" name="Freeform: Shape 6">
              <a:extLst>
                <a:ext uri="{FF2B5EF4-FFF2-40B4-BE49-F238E27FC236}">
                  <a16:creationId xmlns:a16="http://schemas.microsoft.com/office/drawing/2014/main" id="{F5BD14F2-A3FE-621D-F8D9-46EA69636D8A}"/>
                </a:ext>
              </a:extLst>
            </p:cNvPr>
            <p:cNvSpPr>
              <a:spLocks noGrp="1" noRot="1" noChangeAspect="1" noMove="1" noResize="1" noEditPoints="1" noAdjustHandles="1" noChangeArrowheads="1" noChangeShapeType="1"/>
            </p:cNvSpPr>
            <p:nvPr/>
          </p:nvSpPr>
          <p:spPr>
            <a:xfrm rot="16200000">
              <a:off x="11071449" y="3483867"/>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E7B2C52-06B5-4172-A7C9-96FC140CF979}"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837877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E">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1" name="5.element x2">
            <a:extLst>
              <a:ext uri="{FF2B5EF4-FFF2-40B4-BE49-F238E27FC236}">
                <a16:creationId xmlns:a16="http://schemas.microsoft.com/office/drawing/2014/main" id="{7DE10EFC-8D13-1DAE-1E8A-8F3A4537B2C2}"/>
              </a:ext>
            </a:extLst>
          </p:cNvPr>
          <p:cNvGrpSpPr>
            <a:grpSpLocks noGrp="1" noUngrp="1" noRot="1" noMove="1" noResize="1"/>
          </p:cNvGrpSpPr>
          <p:nvPr userDrawn="1"/>
        </p:nvGrpSpPr>
        <p:grpSpPr>
          <a:xfrm>
            <a:off x="7057446" y="5131809"/>
            <a:ext cx="3452383" cy="1726191"/>
            <a:chOff x="3408363" y="4698000"/>
            <a:chExt cx="4320001" cy="2160000"/>
          </a:xfrm>
          <a:solidFill>
            <a:schemeClr val="accent1"/>
          </a:solidFill>
        </p:grpSpPr>
        <p:sp>
          <p:nvSpPr>
            <p:cNvPr id="12" name="Rectangle 8">
              <a:extLst>
                <a:ext uri="{FF2B5EF4-FFF2-40B4-BE49-F238E27FC236}">
                  <a16:creationId xmlns:a16="http://schemas.microsoft.com/office/drawing/2014/main" id="{107D59A7-CA56-558E-DEA6-834E076411A0}"/>
                </a:ext>
              </a:extLst>
            </p:cNvPr>
            <p:cNvSpPr>
              <a:spLocks noGrp="1" noRot="1" noMove="1" noResize="1" noEditPoints="1" noAdjustHandles="1" noChangeArrowheads="1" noChangeShapeType="1"/>
            </p:cNvSpPr>
            <p:nvPr/>
          </p:nvSpPr>
          <p:spPr>
            <a:xfrm rot="10800000">
              <a:off x="3408363" y="4698000"/>
              <a:ext cx="216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Oval 10">
              <a:extLst>
                <a:ext uri="{FF2B5EF4-FFF2-40B4-BE49-F238E27FC236}">
                  <a16:creationId xmlns:a16="http://schemas.microsoft.com/office/drawing/2014/main" id="{B08D1217-591E-C151-1CF1-7FA2FE46A63B}"/>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79902809-FAB1-48B9-96E9-51047530919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885712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F">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a:spLocks noGrp="1" noRot="1" noMove="1" noResize="1" noEditPoints="1" noAdjustHandles="1" noChangeArrowheads="1" noChangeShapeType="1"/>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a:spLocks noGrp="1" noRot="1" noMove="1" noResize="1" noEditPoints="1" noAdjustHandles="1" noChangeArrowheads="1" noChangeShapeType="1"/>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Logo">
            <a:extLst>
              <a:ext uri="{FF2B5EF4-FFF2-40B4-BE49-F238E27FC236}">
                <a16:creationId xmlns:a16="http://schemas.microsoft.com/office/drawing/2014/main" id="{9BF8C59B-2D16-4BE5-0A79-81A3E794CFD2}"/>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6A3B8E8A-27D3-4349-84FE-F79B453EE05C}"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3271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G">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a:spLocks noGrp="1" noRot="1" noMove="1" noResize="1" noEditPoints="1" noAdjustHandles="1" noChangeArrowheads="1" noChangeShapeType="1"/>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a:spLocks noGrp="1" noRot="1" noMove="1" noResize="1" noEditPoints="1" noAdjustHandles="1" noChangeArrowheads="1" noChangeShapeType="1"/>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Logo">
            <a:extLst>
              <a:ext uri="{FF2B5EF4-FFF2-40B4-BE49-F238E27FC236}">
                <a16:creationId xmlns:a16="http://schemas.microsoft.com/office/drawing/2014/main" id="{061A16A5-1A28-658A-D42D-F565D96A32A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12" name="Date Placeholder 11">
            <a:extLst>
              <a:ext uri="{FF2B5EF4-FFF2-40B4-BE49-F238E27FC236}">
                <a16:creationId xmlns:a16="http://schemas.microsoft.com/office/drawing/2014/main" id="{FB26BC83-2AB4-7A59-AF98-85A9F551582B}"/>
              </a:ext>
            </a:extLst>
          </p:cNvPr>
          <p:cNvSpPr>
            <a:spLocks noGrp="1"/>
          </p:cNvSpPr>
          <p:nvPr>
            <p:ph type="dt" sz="half" idx="10"/>
          </p:nvPr>
        </p:nvSpPr>
        <p:spPr/>
        <p:txBody>
          <a:bodyPr/>
          <a:lstStyle>
            <a:lvl1pPr>
              <a:defRPr>
                <a:solidFill>
                  <a:schemeClr val="bg1"/>
                </a:solidFill>
              </a:defRPr>
            </a:lvl1pPr>
          </a:lstStyle>
          <a:p>
            <a:fld id="{5B1342AA-BCE1-4447-B104-FC2B3B0FF90C}" type="datetime2">
              <a:rPr lang="da-DK" smtClean="0"/>
              <a:t>1. maj 2026</a:t>
            </a:fld>
            <a:endParaRPr lang="da-DK"/>
          </a:p>
        </p:txBody>
      </p:sp>
      <p:sp>
        <p:nvSpPr>
          <p:cNvPr id="13" name="Footer Placeholder 12">
            <a:extLst>
              <a:ext uri="{FF2B5EF4-FFF2-40B4-BE49-F238E27FC236}">
                <a16:creationId xmlns:a16="http://schemas.microsoft.com/office/drawing/2014/main" id="{680555CE-771A-30C5-A459-90B6C40C1745}"/>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4" name="Slide Number Placeholder 13">
            <a:extLst>
              <a:ext uri="{FF2B5EF4-FFF2-40B4-BE49-F238E27FC236}">
                <a16:creationId xmlns:a16="http://schemas.microsoft.com/office/drawing/2014/main" id="{B4CE450C-13B0-2F77-B7F4-BCB4C1A2970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375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4" name="5.element top">
            <a:extLst>
              <a:ext uri="{FF2B5EF4-FFF2-40B4-BE49-F238E27FC236}">
                <a16:creationId xmlns:a16="http://schemas.microsoft.com/office/drawing/2014/main" id="{DEC26C65-2D31-441B-5151-F72D274D5CAC}"/>
              </a:ext>
            </a:extLst>
          </p:cNvPr>
          <p:cNvSpPr/>
          <p:nvPr userDrawn="1"/>
        </p:nvSpPr>
        <p:spPr>
          <a:xfrm rot="16200000">
            <a:off x="7637400" y="0"/>
            <a:ext cx="2300400" cy="229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22" name="Pladsholder til billede 21">
            <a:extLst>
              <a:ext uri="{FF2B5EF4-FFF2-40B4-BE49-F238E27FC236}">
                <a16:creationId xmlns:a16="http://schemas.microsoft.com/office/drawing/2014/main" id="{E8F163E1-499B-EF05-A94F-A86F2E50D2E1}"/>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8789400 w 12193200"/>
              <a:gd name="connsiteY1" fmla="*/ 0 h 6858000"/>
              <a:gd name="connsiteX2" fmla="*/ 7646400 w 12193200"/>
              <a:gd name="connsiteY2" fmla="*/ 1143000 h 6858000"/>
              <a:gd name="connsiteX3" fmla="*/ 8789400 w 12193200"/>
              <a:gd name="connsiteY3" fmla="*/ 2286000 h 6858000"/>
              <a:gd name="connsiteX4" fmla="*/ 9932400 w 12193200"/>
              <a:gd name="connsiteY4" fmla="*/ 1143000 h 6858000"/>
              <a:gd name="connsiteX5" fmla="*/ 8789400 w 12193200"/>
              <a:gd name="connsiteY5" fmla="*/ 0 h 6858000"/>
              <a:gd name="connsiteX6" fmla="*/ 12193200 w 12193200"/>
              <a:gd name="connsiteY6" fmla="*/ 0 h 6858000"/>
              <a:gd name="connsiteX7" fmla="*/ 12193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0" y="0"/>
                </a:moveTo>
                <a:lnTo>
                  <a:pt x="8789400" y="0"/>
                </a:lnTo>
                <a:cubicBezTo>
                  <a:pt x="8158139" y="0"/>
                  <a:pt x="7646400" y="511739"/>
                  <a:pt x="7646400" y="1143000"/>
                </a:cubicBezTo>
                <a:cubicBezTo>
                  <a:pt x="7646400" y="1774261"/>
                  <a:pt x="8158139" y="2286000"/>
                  <a:pt x="8789400" y="2286000"/>
                </a:cubicBezTo>
                <a:cubicBezTo>
                  <a:pt x="9420661" y="2286000"/>
                  <a:pt x="9932400" y="1774261"/>
                  <a:pt x="9932400" y="1143000"/>
                </a:cubicBezTo>
                <a:cubicBezTo>
                  <a:pt x="9932400" y="511739"/>
                  <a:pt x="9420661" y="0"/>
                  <a:pt x="8789400" y="0"/>
                </a:cubicBezTo>
                <a:lnTo>
                  <a:pt x="12193200" y="0"/>
                </a:lnTo>
                <a:lnTo>
                  <a:pt x="12193200" y="6858000"/>
                </a:ln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7" name="Pladsholder til tekst bund">
            <a:extLst>
              <a:ext uri="{FF2B5EF4-FFF2-40B4-BE49-F238E27FC236}">
                <a16:creationId xmlns:a16="http://schemas.microsoft.com/office/drawing/2014/main" id="{7CDFAD2F-6BBD-8174-6E7D-7AB327465572}"/>
              </a:ext>
            </a:extLst>
          </p:cNvPr>
          <p:cNvSpPr>
            <a:spLocks noGrp="1"/>
          </p:cNvSpPr>
          <p:nvPr>
            <p:ph type="body" sz="quarter" idx="21"/>
          </p:nvPr>
        </p:nvSpPr>
        <p:spPr>
          <a:xfrm>
            <a:off x="7647216" y="2286000"/>
            <a:ext cx="2286000" cy="2286000"/>
          </a:xfrm>
          <a:prstGeom prst="ellipse">
            <a:avLst/>
          </a:prstGeom>
          <a:solidFill>
            <a:schemeClr val="accent1"/>
          </a:solidFill>
        </p:spPr>
        <p:txBody>
          <a:bodyPr/>
          <a:lstStyle>
            <a:lvl1pPr>
              <a:defRPr>
                <a:noFill/>
              </a:defRPr>
            </a:lvl1pPr>
          </a:lstStyle>
          <a:p>
            <a:pPr lvl="0"/>
            <a:r>
              <a:rPr lang="da-DK"/>
              <a:t>Klik for at redigere teksttypografierne i masteren</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7A5F9F7D-E149-41C5-8B91-725F40F3370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22329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decel="92000" autoRev="1" fill="hold" grpId="0" nodeType="withEffect">
                                  <p:stCondLst>
                                    <p:cond delay="0"/>
                                  </p:stCondLst>
                                  <p:childTnLst>
                                    <p:animClr clrSpc="rgb" dir="cw">
                                      <p:cBhvr>
                                        <p:cTn id="6" dur="9500" fill="hold"/>
                                        <p:tgtEl>
                                          <p:spTgt spid="14"/>
                                        </p:tgtEl>
                                        <p:attrNameLst>
                                          <p:attrName>fillcolor</p:attrName>
                                        </p:attrNameLst>
                                      </p:cBhvr>
                                      <p:to>
                                        <a:schemeClr val="accent1"/>
                                      </p:to>
                                    </p:animClr>
                                    <p:set>
                                      <p:cBhvr>
                                        <p:cTn id="7" dur="9500" fill="hold"/>
                                        <p:tgtEl>
                                          <p:spTgt spid="14"/>
                                        </p:tgtEl>
                                        <p:attrNameLst>
                                          <p:attrName>fill.type</p:attrName>
                                        </p:attrNameLst>
                                      </p:cBhvr>
                                      <p:to>
                                        <p:strVal val="solid"/>
                                      </p:to>
                                    </p:set>
                                    <p:set>
                                      <p:cBhvr>
                                        <p:cTn id="8" dur="9500" fill="hold"/>
                                        <p:tgtEl>
                                          <p:spTgt spid="14"/>
                                        </p:tgtEl>
                                        <p:attrNameLst>
                                          <p:attrName>fill.on</p:attrName>
                                        </p:attrNameLst>
                                      </p:cBhvr>
                                      <p:to>
                                        <p:strVal val="true"/>
                                      </p:to>
                                    </p:set>
                                  </p:childTnLst>
                                </p:cTn>
                              </p:par>
                              <p:par>
                                <p:cTn id="9" presetID="42" presetClass="path" presetSubtype="0" repeatCount="indefinite" accel="20968" decel="18968" autoRev="1" fill="hold" grpId="0" nodeType="withEffect">
                                  <p:stCondLst>
                                    <p:cond delay="0"/>
                                  </p:stCondLst>
                                  <p:childTnLst>
                                    <p:animMotion origin="layout" path="M -3.54167E-6 0 L -3.54167E-6 0.33426 " pathEditMode="relative" rAng="0" ptsTypes="AA">
                                      <p:cBhvr>
                                        <p:cTn id="10" dur="15500" fill="hold"/>
                                        <p:tgtEl>
                                          <p:spTgt spid="17">
                                            <p:bg/>
                                          </p:spTgt>
                                        </p:tgtEl>
                                        <p:attrNameLst>
                                          <p:attrName>ppt_x</p:attrName>
                                          <p:attrName>ppt_y</p:attrName>
                                        </p:attrNameLst>
                                      </p:cBhvr>
                                      <p:rCtr x="0" y="16713"/>
                                    </p:animMotion>
                                  </p:childTnLst>
                                </p:cTn>
                              </p:par>
                              <p:par>
                                <p:cTn id="11" presetID="42" presetClass="path" presetSubtype="0" repeatCount="indefinite" accel="20968" decel="18968" autoRev="1" fill="hold" grpId="0" nodeType="withEffect" nodePh="1">
                                  <p:stCondLst>
                                    <p:cond delay="0"/>
                                  </p:stCondLst>
                                  <p:endCondLst>
                                    <p:cond evt="begin" delay="0">
                                      <p:tn val="11"/>
                                    </p:cond>
                                  </p:endCondLst>
                                  <p:childTnLst>
                                    <p:animMotion origin="layout" path="M -4.16667E-7 2.59259E-6 L -4.16667E-7 0.25 " pathEditMode="relative" rAng="0" ptsTypes="AA">
                                      <p:cBhvr>
                                        <p:cTn id="12" dur="15500" fill="hold"/>
                                        <p:tgtEl>
                                          <p:spTgt spid="17">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build="p" animBg="1">
        <p:tmplLst>
          <p:tmpl>
            <p:tnLst>
              <p:par>
                <p:cTn presetID="42" presetClass="path" presetSubtype="0" repeatCount="indefinite" accel="20968" decel="18968" autoRev="1" fill="hold" nodeType="withEffect">
                  <p:stCondLst>
                    <p:cond delay="0"/>
                  </p:stCondLst>
                  <p:childTnLst>
                    <p:animMotion origin="layout" path="M -3.54167E-6 0 L -3.54167E-6 0.33426 " pathEditMode="relative" rAng="0" ptsTypes="AA">
                      <p:cBhvr>
                        <p:cTn dur="15500" fill="hold"/>
                        <p:tgtEl>
                          <p:spTgt spid="17"/>
                        </p:tgtEl>
                        <p:attrNameLst>
                          <p:attrName>ppt_x</p:attrName>
                          <p:attrName>ppt_y</p:attrName>
                        </p:attrNameLst>
                      </p:cBhvr>
                      <p:rCtr x="0" y="16713"/>
                    </p:animMotion>
                  </p:childTnLst>
                </p:cTn>
              </p:par>
            </p:tnLst>
          </p:tmpl>
          <p:tmpl lvl="1">
            <p:tnLst>
              <p:par>
                <p:cTn presetID="42" presetClass="path" presetSubtype="0" repeatCount="indefinite" accel="20968" decel="18968" autoRev="1" fill="hold" nodeType="withEffect" nodePh="1">
                  <p:stCondLst>
                    <p:cond delay="0"/>
                  </p:stCondLst>
                  <p:endCondLst>
                    <p:cond delay="0"/>
                  </p:endCondLst>
                  <p:childTnLst>
                    <p:animMotion origin="layout" path="M -4.16667E-7 2.59259E-6 L -4.16667E-7 0.25 " pathEditMode="relative" rAng="0" ptsTypes="AA">
                      <p:cBhvr>
                        <p:cTn dur="15500" fill="hold"/>
                        <p:tgtEl>
                          <p:spTgt spid="17"/>
                        </p:tgtEl>
                        <p:attrNameLst>
                          <p:attrName>ppt_x</p:attrName>
                          <p:attrName>ppt_y</p:attrName>
                        </p:attrNameLst>
                      </p:cBhvr>
                      <p:rCtr x="0" y="12500"/>
                    </p:animMotion>
                  </p:childTnLst>
                </p:cTn>
              </p:par>
            </p:tnLst>
          </p:tmpl>
        </p:tmplLst>
      </p:bldP>
    </p:bld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A">
    <p:bg>
      <p:bgPr>
        <a:solidFill>
          <a:schemeClr val="tx2"/>
        </a:solid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prstGeom prst="rect">
            <a:avLst/>
          </a:prstGeom>
          <a:solidFill>
            <a:schemeClr val="tx1">
              <a:lumMod val="85000"/>
            </a:schemeClr>
          </a:solidFill>
        </p:spPr>
        <p:txBody>
          <a:bodyPr wrap="square" lIns="540000" tIns="108000">
            <a:noAutofit/>
          </a:bodyPr>
          <a:lstStyle>
            <a:lvl1pPr marL="0" indent="0" algn="l">
              <a:buNone/>
              <a:defRPr sz="1400">
                <a:solidFill>
                  <a:schemeClr val="bg1"/>
                </a:solidFill>
              </a:defRPr>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white">
          <a:xfrm>
            <a:off x="3405600" y="2144713"/>
            <a:ext cx="5738400" cy="2502000"/>
          </a:xfrm>
        </p:spPr>
        <p:txBody>
          <a:bodyPr anchor="t" anchorCtr="0"/>
          <a:lstStyle>
            <a:lvl1pPr algn="l">
              <a:defRPr sz="5400">
                <a:solidFill>
                  <a:schemeClr val="tx1"/>
                </a:solidFill>
              </a:defRPr>
            </a:lvl1pPr>
          </a:lstStyle>
          <a:p>
            <a:r>
              <a:rPr lang="da-DK"/>
              <a:t>Klik for at tilføje titel</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96EF8FC8-769F-43FB-8942-2387F16D4147}"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808723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B">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4" name="Logo">
            <a:extLst>
              <a:ext uri="{FF2B5EF4-FFF2-40B4-BE49-F238E27FC236}">
                <a16:creationId xmlns:a16="http://schemas.microsoft.com/office/drawing/2014/main" id="{25D91405-D2BE-9A45-C44E-469FBB4A7DD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8" name="Date Placeholder 7">
            <a:extLst>
              <a:ext uri="{FF2B5EF4-FFF2-40B4-BE49-F238E27FC236}">
                <a16:creationId xmlns:a16="http://schemas.microsoft.com/office/drawing/2014/main" id="{3F64AF37-3E37-4688-9BC2-6EDE3C63BF3A}"/>
              </a:ext>
            </a:extLst>
          </p:cNvPr>
          <p:cNvSpPr>
            <a:spLocks noGrp="1"/>
          </p:cNvSpPr>
          <p:nvPr>
            <p:ph type="dt" sz="half" idx="14"/>
          </p:nvPr>
        </p:nvSpPr>
        <p:spPr bwMode="white"/>
        <p:txBody>
          <a:bodyPr/>
          <a:lstStyle>
            <a:lvl1pPr>
              <a:defRPr>
                <a:solidFill>
                  <a:schemeClr val="bg1"/>
                </a:solidFill>
              </a:defRPr>
            </a:lvl1pPr>
          </a:lstStyle>
          <a:p>
            <a:fld id="{FAE0BE28-F2E0-4D2A-818D-C4F0F77E1C84}" type="datetime2">
              <a:rPr lang="da-DK" smtClean="0"/>
              <a:t>1. maj 2026</a:t>
            </a:fld>
            <a:endParaRPr lang="da-DK"/>
          </a:p>
        </p:txBody>
      </p:sp>
      <p:sp>
        <p:nvSpPr>
          <p:cNvPr id="9" name="Footer Placeholder 8">
            <a:extLst>
              <a:ext uri="{FF2B5EF4-FFF2-40B4-BE49-F238E27FC236}">
                <a16:creationId xmlns:a16="http://schemas.microsoft.com/office/drawing/2014/main" id="{BC4E674D-4522-2C7B-9B96-FC5A3477173E}"/>
              </a:ext>
            </a:extLst>
          </p:cNvPr>
          <p:cNvSpPr>
            <a:spLocks noGrp="1"/>
          </p:cNvSpPr>
          <p:nvPr>
            <p:ph type="ftr" sz="quarter" idx="15"/>
          </p:nvPr>
        </p:nvSpPr>
        <p:spPr bwMode="white"/>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2A704368-F638-24BE-6359-3F1BF2F6BDD1}"/>
              </a:ext>
            </a:extLst>
          </p:cNvPr>
          <p:cNvSpPr>
            <a:spLocks noGrp="1"/>
          </p:cNvSpPr>
          <p:nvPr>
            <p:ph type="sldNum" sz="quarter" idx="16"/>
          </p:nvPr>
        </p:nvSpPr>
        <p:spPr bwMode="white"/>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3891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D9C96B22-E67E-467D-4CED-02F5FD4ED9AC}"/>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EFA1E43A-B987-6B06-BE4A-5B393CBCFC96}"/>
              </a:ext>
            </a:extLst>
          </p:cNvPr>
          <p:cNvSpPr>
            <a:spLocks noGrp="1"/>
          </p:cNvSpPr>
          <p:nvPr>
            <p:ph type="dt" sz="half" idx="18"/>
          </p:nvPr>
        </p:nvSpPr>
        <p:spPr/>
        <p:txBody>
          <a:bodyPr/>
          <a:lstStyle>
            <a:lvl1pPr>
              <a:defRPr>
                <a:solidFill>
                  <a:schemeClr val="bg1"/>
                </a:solidFill>
              </a:defRPr>
            </a:lvl1pPr>
          </a:lstStyle>
          <a:p>
            <a:fld id="{9AA5F9BD-A1BA-4070-B02C-6ED83197B985}" type="datetime2">
              <a:rPr lang="da-DK" smtClean="0"/>
              <a:t>1. maj 2026</a:t>
            </a:fld>
            <a:endParaRPr lang="da-DK"/>
          </a:p>
        </p:txBody>
      </p:sp>
      <p:sp>
        <p:nvSpPr>
          <p:cNvPr id="9" name="Footer Placeholder 8">
            <a:extLst>
              <a:ext uri="{FF2B5EF4-FFF2-40B4-BE49-F238E27FC236}">
                <a16:creationId xmlns:a16="http://schemas.microsoft.com/office/drawing/2014/main" id="{77D0AD66-4F0F-DF20-7F0F-90777D62DC84}"/>
              </a:ext>
            </a:extLst>
          </p:cNvPr>
          <p:cNvSpPr>
            <a:spLocks noGrp="1"/>
          </p:cNvSpPr>
          <p:nvPr>
            <p:ph type="ftr" sz="quarter" idx="19"/>
          </p:nvPr>
        </p:nvSpPr>
        <p:spPr>
          <a:xfrm>
            <a:off x="3406776" y="360000"/>
            <a:ext cx="3412588" cy="180000"/>
          </a:xfrm>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DFD108AB-A50C-DA79-F54B-F38C600569EB}"/>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25027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163557E7-C13F-A81D-9236-9503F56E4121}"/>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7" name="Date Placeholder 6">
            <a:extLst>
              <a:ext uri="{FF2B5EF4-FFF2-40B4-BE49-F238E27FC236}">
                <a16:creationId xmlns:a16="http://schemas.microsoft.com/office/drawing/2014/main" id="{82627089-962C-9E0A-05A8-8103FEDC19E5}"/>
              </a:ext>
            </a:extLst>
          </p:cNvPr>
          <p:cNvSpPr>
            <a:spLocks noGrp="1"/>
          </p:cNvSpPr>
          <p:nvPr>
            <p:ph type="dt" sz="half" idx="15"/>
          </p:nvPr>
        </p:nvSpPr>
        <p:spPr/>
        <p:txBody>
          <a:bodyPr/>
          <a:lstStyle>
            <a:lvl1pPr>
              <a:defRPr>
                <a:solidFill>
                  <a:schemeClr val="accent1"/>
                </a:solidFill>
              </a:defRPr>
            </a:lvl1pPr>
          </a:lstStyle>
          <a:p>
            <a:fld id="{0C296D1E-DE16-40D9-90E0-57ECDC0BA949}" type="datetime2">
              <a:rPr lang="da-DK" smtClean="0"/>
              <a:t>1. maj 2026</a:t>
            </a:fld>
            <a:endParaRPr lang="da-DK"/>
          </a:p>
        </p:txBody>
      </p:sp>
      <p:sp>
        <p:nvSpPr>
          <p:cNvPr id="9" name="Footer Placeholder 8">
            <a:extLst>
              <a:ext uri="{FF2B5EF4-FFF2-40B4-BE49-F238E27FC236}">
                <a16:creationId xmlns:a16="http://schemas.microsoft.com/office/drawing/2014/main" id="{29F85CC0-0D70-E22C-464B-7FF186E0686F}"/>
              </a:ext>
            </a:extLst>
          </p:cNvPr>
          <p:cNvSpPr>
            <a:spLocks noGrp="1"/>
          </p:cNvSpPr>
          <p:nvPr>
            <p:ph type="ftr" sz="quarter" idx="16"/>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0DE92E1A-C691-2E82-D6F5-706823901057}"/>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20914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143981B-3FD1-1F87-74C6-16013EB30CAE}"/>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B0F21067-70D1-A78B-2F42-BDF3ADA1FF01}"/>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87CE721F-84E4-4BD2-97BD-FB36F9235349}"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54953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593CD435-7EE2-45D7-952A-62A5869E126F}"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2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352571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2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47118FD6-D2E4-448E-8055-9DABD8B2012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9705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2 indhold A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D2725C3-7FA6-2F63-9412-DDE4B8EBBB2C}"/>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95090D9-D555-F818-61FB-141356A27C4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0C12D16C-A18A-42F1-8059-C8657374D3B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5937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3" name="Oval 9" hidden="1">
            <a:extLst>
              <a:ext uri="{FF2B5EF4-FFF2-40B4-BE49-F238E27FC236}">
                <a16:creationId xmlns:a16="http://schemas.microsoft.com/office/drawing/2014/main" id="{53EDE7E5-0812-8617-73E7-CCAE4E5C5262}"/>
              </a:ext>
            </a:extLst>
          </p:cNvPr>
          <p:cNvSpPr/>
          <p:nvPr userDrawn="1"/>
        </p:nvSpPr>
        <p:spPr>
          <a:xfrm rot="16200000">
            <a:off x="7637400" y="0"/>
            <a:ext cx="2300400" cy="22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Freeform: Shape 3">
            <a:extLst>
              <a:ext uri="{FF2B5EF4-FFF2-40B4-BE49-F238E27FC236}">
                <a16:creationId xmlns:a16="http://schemas.microsoft.com/office/drawing/2014/main" id="{65983A89-86C9-28BE-7B62-50E98365B771}"/>
              </a:ext>
            </a:extLst>
          </p:cNvPr>
          <p:cNvSpPr>
            <a:spLocks noChangeAspect="1"/>
          </p:cNvSpPr>
          <p:nvPr userDrawn="1"/>
        </p:nvSpPr>
        <p:spPr>
          <a:xfrm rot="5400000">
            <a:off x="8251200" y="5140800"/>
            <a:ext cx="1148400" cy="2296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10" name="Pladsholder til billede 9">
            <a:extLst>
              <a:ext uri="{FF2B5EF4-FFF2-40B4-BE49-F238E27FC236}">
                <a16:creationId xmlns:a16="http://schemas.microsoft.com/office/drawing/2014/main" id="{E7DFFB89-1B08-C38E-FAE1-FA50CA9800D6}"/>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9975979 w 12193200"/>
              <a:gd name="connsiteY3" fmla="*/ 6858000 h 6858000"/>
              <a:gd name="connsiteX4" fmla="*/ 8836190 w 12193200"/>
              <a:gd name="connsiteY4" fmla="*/ 5718211 h 6858000"/>
              <a:gd name="connsiteX5" fmla="*/ 7696402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6858000"/>
                </a:lnTo>
                <a:lnTo>
                  <a:pt x="9975979" y="6858000"/>
                </a:lnTo>
                <a:cubicBezTo>
                  <a:pt x="9975979" y="6228512"/>
                  <a:pt x="9465678" y="5718211"/>
                  <a:pt x="8836190" y="5718211"/>
                </a:cubicBezTo>
                <a:cubicBezTo>
                  <a:pt x="8206703" y="5718211"/>
                  <a:pt x="7696402" y="6228512"/>
                  <a:pt x="7696402"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6330701"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9" y="2144713"/>
            <a:ext cx="6330952" cy="2499006"/>
          </a:xfrm>
        </p:spPr>
        <p:txBody>
          <a:bodyPr anchor="ctr" anchorCtr="0"/>
          <a:lstStyle>
            <a:lvl1pPr algn="l">
              <a:defRPr sz="5400">
                <a:solidFill>
                  <a:schemeClr val="bg1"/>
                </a:solidFill>
              </a:defRPr>
            </a:lvl1pPr>
          </a:lstStyle>
          <a:p>
            <a:r>
              <a:rPr lang="da-DK"/>
              <a:t>Klik for at tilføje titel</a:t>
            </a:r>
          </a:p>
        </p:txBody>
      </p:sp>
      <p:sp>
        <p:nvSpPr>
          <p:cNvPr id="12" name="Pladsholder til tekst 11">
            <a:extLst>
              <a:ext uri="{FF2B5EF4-FFF2-40B4-BE49-F238E27FC236}">
                <a16:creationId xmlns:a16="http://schemas.microsoft.com/office/drawing/2014/main" id="{A2D4AA67-EFC6-3356-E367-1055A83AEAFA}"/>
              </a:ext>
            </a:extLst>
          </p:cNvPr>
          <p:cNvSpPr>
            <a:spLocks noGrp="1"/>
          </p:cNvSpPr>
          <p:nvPr>
            <p:ph type="body" sz="quarter" idx="21"/>
          </p:nvPr>
        </p:nvSpPr>
        <p:spPr>
          <a:xfrm>
            <a:off x="7647216" y="3445200"/>
            <a:ext cx="2274354" cy="2272058"/>
          </a:xfrm>
          <a:custGeom>
            <a:avLst/>
            <a:gdLst>
              <a:gd name="connsiteX0" fmla="*/ 2270548 w 2274354"/>
              <a:gd name="connsiteY0" fmla="*/ 0 h 2272058"/>
              <a:gd name="connsiteX1" fmla="*/ 2274354 w 2274354"/>
              <a:gd name="connsiteY1" fmla="*/ 0 h 2272058"/>
              <a:gd name="connsiteX2" fmla="*/ 2274354 w 2274354"/>
              <a:gd name="connsiteY2" fmla="*/ 2272058 h 2272058"/>
              <a:gd name="connsiteX3" fmla="*/ 0 w 2274354"/>
              <a:gd name="connsiteY3" fmla="*/ 2272058 h 2272058"/>
              <a:gd name="connsiteX4" fmla="*/ 0 w 2274354"/>
              <a:gd name="connsiteY4" fmla="*/ 2270548 h 22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54" h="2272058">
                <a:moveTo>
                  <a:pt x="2270548" y="0"/>
                </a:moveTo>
                <a:lnTo>
                  <a:pt x="2274354" y="0"/>
                </a:lnTo>
                <a:lnTo>
                  <a:pt x="2274354" y="2272058"/>
                </a:lnTo>
                <a:lnTo>
                  <a:pt x="0" y="2272058"/>
                </a:lnTo>
                <a:lnTo>
                  <a:pt x="0" y="2270548"/>
                </a:lnTo>
                <a:close/>
              </a:path>
            </a:pathLst>
          </a:custGeom>
          <a:solidFill>
            <a:schemeClr val="accent1"/>
          </a:solidFill>
        </p:spPr>
        <p:txBody>
          <a:bodyPr wrap="square">
            <a:noAutofit/>
          </a:bodyPr>
          <a:lstStyle>
            <a:lvl1pPr>
              <a:defRPr>
                <a:noFill/>
              </a:defRPr>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F1FBB910-71D9-4A10-A9AE-5BF1C335B38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4418014"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39111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21016" decel="21016" autoRev="1" fill="hold" grpId="0" nodeType="withEffect">
                                  <p:stCondLst>
                                    <p:cond delay="0"/>
                                  </p:stCondLst>
                                  <p:childTnLst>
                                    <p:animMotion origin="layout" path="M -2.70833E-6 -4.07407E-6 L -2.70833E-6 -0.50185 " pathEditMode="relative" rAng="0" ptsTypes="AA">
                                      <p:cBhvr>
                                        <p:cTn id="6" dur="15750" fill="hold"/>
                                        <p:tgtEl>
                                          <p:spTgt spid="12">
                                            <p:bg/>
                                          </p:spTgt>
                                        </p:tgtEl>
                                        <p:attrNameLst>
                                          <p:attrName>ppt_x</p:attrName>
                                          <p:attrName>ppt_y</p:attrName>
                                        </p:attrNameLst>
                                      </p:cBhvr>
                                      <p:rCtr x="0" y="-25093"/>
                                    </p:animMotion>
                                  </p:childTnLst>
                                </p:cTn>
                              </p:par>
                              <p:par>
                                <p:cTn id="7" presetID="64" presetClass="path" presetSubtype="0" repeatCount="indefinite" accel="21016" decel="21016" autoRev="1" fill="hold" grpId="0" nodeType="withEffect" nodePh="1">
                                  <p:stCondLst>
                                    <p:cond delay="0"/>
                                  </p:stCondLst>
                                  <p:endCondLst>
                                    <p:cond evt="begin" delay="0">
                                      <p:tn val="7"/>
                                    </p:cond>
                                  </p:endCondLst>
                                  <p:childTnLst>
                                    <p:animMotion origin="layout" path="M -4.16667E-7 1.11111E-6 L -4.16667E-7 -0.25 " pathEditMode="relative" rAng="0" ptsTypes="AA">
                                      <p:cBhvr>
                                        <p:cTn id="8" dur="15750" fill="hold"/>
                                        <p:tgtEl>
                                          <p:spTgt spid="12">
                                            <p:txEl>
                                              <p:pRg st="0" end="0"/>
                                            </p:txEl>
                                          </p:spTgt>
                                        </p:tgtEl>
                                        <p:attrNameLst>
                                          <p:attrName>ppt_x</p:attrName>
                                          <p:attrName>ppt_y</p:attrName>
                                        </p:attrNameLst>
                                      </p:cBhvr>
                                      <p:rCtr x="0" y="-12500"/>
                                    </p:animMotion>
                                  </p:childTnLst>
                                </p:cTn>
                              </p:par>
                              <p:par>
                                <p:cTn id="9" presetID="1" presetClass="emph" presetSubtype="1" repeatCount="indefinite" autoRev="1" grpId="0" nodeType="withEffect" nodePh="1">
                                  <p:stCondLst>
                                    <p:cond delay="0"/>
                                  </p:stCondLst>
                                  <p:endCondLst>
                                    <p:cond evt="begin" delay="0">
                                      <p:tn val="9"/>
                                    </p:cond>
                                  </p:endCondLst>
                                  <p:childTnLst>
                                    <p:set>
                                      <p:cBhvr>
                                        <p:cTn id="10" dur="indefinite"/>
                                        <p:tgtEl>
                                          <p:spTgt spid="13"/>
                                        </p:tgtEl>
                                        <p:attrNameLst>
                                          <p:attrName>fillcolor</p:attrName>
                                        </p:attrNameLst>
                                      </p:cBhvr>
                                      <p:to>
                                        <p:clrVal>
                                          <a:schemeClr val="bg1"/>
                                        </p:clrVal>
                                      </p:to>
                                    </p:set>
                                    <p:set>
                                      <p:cBhvr>
                                        <p:cTn id="11" dur="indefinite"/>
                                        <p:tgtEl>
                                          <p:spTgt spid="13"/>
                                        </p:tgtEl>
                                        <p:attrNameLst>
                                          <p:attrName>fill.type</p:attrName>
                                        </p:attrNameLst>
                                      </p:cBhvr>
                                      <p:to>
                                        <p:strVal val="solid"/>
                                      </p:to>
                                    </p:set>
                                    <p:set>
                                      <p:cBhvr>
                                        <p:cTn id="12" dur="indefinit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tmplLst>
          <p:tmpl>
            <p:tnLst>
              <p:par>
                <p:cTn presetID="64" presetClass="path" presetSubtype="0" repeatCount="indefinite" accel="21016" decel="21016" autoRev="1" fill="hold" nodeType="withEffect">
                  <p:stCondLst>
                    <p:cond delay="0"/>
                  </p:stCondLst>
                  <p:childTnLst>
                    <p:animMotion origin="layout" path="M -2.70833E-6 -4.07407E-6 L -2.70833E-6 -0.50185 " pathEditMode="relative" rAng="0" ptsTypes="AA">
                      <p:cBhvr>
                        <p:cTn dur="15750" fill="hold"/>
                        <p:tgtEl>
                          <p:spTgt spid="12"/>
                        </p:tgtEl>
                        <p:attrNameLst>
                          <p:attrName>ppt_x</p:attrName>
                          <p:attrName>ppt_y</p:attrName>
                        </p:attrNameLst>
                      </p:cBhvr>
                      <p:rCtr x="0" y="-25093"/>
                    </p:animMotion>
                  </p:childTnLst>
                </p:cTn>
              </p:par>
            </p:tnLst>
          </p:tmpl>
          <p:tmpl lvl="1">
            <p:tnLst>
              <p:par>
                <p:cTn presetID="64" presetClass="path" presetSubtype="0" repeatCount="indefinite" accel="21016" decel="21016" autoRev="1" fill="hold" nodeType="withEffect" nodePh="1">
                  <p:stCondLst>
                    <p:cond delay="0"/>
                  </p:stCondLst>
                  <p:endCondLst>
                    <p:cond delay="0"/>
                  </p:endCondLst>
                  <p:childTnLst>
                    <p:animMotion origin="layout" path="M -4.16667E-7 1.11111E-6 L -4.16667E-7 -0.25 " pathEditMode="relative" rAng="0" ptsTypes="AA">
                      <p:cBhvr>
                        <p:cTn dur="15750" fill="hold"/>
                        <p:tgtEl>
                          <p:spTgt spid="12"/>
                        </p:tgtEl>
                        <p:attrNameLst>
                          <p:attrName>ppt_x</p:attrName>
                          <p:attrName>ppt_y</p:attrName>
                        </p:attrNameLst>
                      </p:cBhvr>
                      <p:rCtr x="0" y="-12500"/>
                    </p:animMotion>
                  </p:childTnLst>
                </p:cTn>
              </p:par>
            </p:tnLst>
          </p:tmpl>
        </p:tmplLst>
      </p:bldP>
    </p:bld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og billede A">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63324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63324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3011930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og billede B">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34632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346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1905134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APPORT Fire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E77995E4-FAC2-B83B-64F3-082590D675A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B632F72E-D307-3950-1E6A-D14538CE677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39999" y="900000"/>
            <a:ext cx="5375025"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4800" y="900000"/>
            <a:ext cx="53748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787200"/>
            <a:ext cx="5375274"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FAA342A1-5509-45A2-8054-788D3F74098D}"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34191906"/>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APPORT Syv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1003CB28-EFB9-BFA8-70C7-677AF680432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5785BA5B-F425-B3DB-1019-9D423D3BD4F5}"/>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899998"/>
            <a:ext cx="2508000"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5388"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14400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9" name="Content Placeholder 18">
            <a:extLst>
              <a:ext uri="{FF2B5EF4-FFF2-40B4-BE49-F238E27FC236}">
                <a16:creationId xmlns:a16="http://schemas.microsoft.com/office/drawing/2014/main" id="{C5954F6B-193E-4537-B43A-94CE48CB048C}"/>
              </a:ext>
            </a:extLst>
          </p:cNvPr>
          <p:cNvSpPr>
            <a:spLocks noGrp="1"/>
          </p:cNvSpPr>
          <p:nvPr>
            <p:ph sz="quarter" idx="23" hasCustomPrompt="1"/>
          </p:nvPr>
        </p:nvSpPr>
        <p:spPr>
          <a:xfrm>
            <a:off x="9144003" y="3787200"/>
            <a:ext cx="2509200" cy="2527200"/>
          </a:xfrm>
        </p:spPr>
        <p:txBody>
          <a:bodyPr/>
          <a:lstStyle>
            <a:lvl1pPr>
              <a:defRPr/>
            </a:lvl1pPr>
          </a:lstStyle>
          <a:p>
            <a:pPr lvl="0"/>
            <a:r>
              <a:rPr lang="da-DK"/>
              <a:t>Klik for at tilføje tekst Enter+TAB for at se næste tekstformat SHIFT+TAB for at se foregående tekstformat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BB0C85E3-2314-4C96-A1E6-F764764B46EA}"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89982403"/>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chemeClr val="tx2"/>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B089D1C7-79B4-077D-F37A-CB0BDB7D4CB2}"/>
              </a:ext>
            </a:extLst>
          </p:cNvPr>
          <p:cNvSpPr>
            <a:spLocks noGrp="1" noRot="1" noMove="1" noResize="1" noEditPoints="1" noAdjustHandles="1" noChangeArrowheads="1" noChangeShapeType="1"/>
          </p:cNvSpPr>
          <p:nvPr userDrawn="1"/>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6" name="blå boks">
            <a:extLst>
              <a:ext uri="{FF2B5EF4-FFF2-40B4-BE49-F238E27FC236}">
                <a16:creationId xmlns:a16="http://schemas.microsoft.com/office/drawing/2014/main" id="{7F6D1883-394D-A65D-DF7D-1496F277FD1A}"/>
              </a:ext>
            </a:extLst>
          </p:cNvPr>
          <p:cNvSpPr>
            <a:spLocks noGrp="1" noRot="1" noChangeAspect="1" noMove="1" noResize="1" noEditPoints="1" noAdjustHandles="1" noChangeArrowheads="1" noChangeShapeType="1"/>
          </p:cNvSpPr>
          <p:nvPr userDrawn="1"/>
        </p:nvSpPr>
        <p:spPr>
          <a:xfrm>
            <a:off x="0" y="2970000"/>
            <a:ext cx="3888000" cy="38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hudfarvet cirkel">
            <a:extLst>
              <a:ext uri="{FF2B5EF4-FFF2-40B4-BE49-F238E27FC236}">
                <a16:creationId xmlns:a16="http://schemas.microsoft.com/office/drawing/2014/main" id="{A02520F6-DFE7-17CE-F7E0-A27E4F657220}"/>
              </a:ext>
            </a:extLst>
          </p:cNvPr>
          <p:cNvSpPr>
            <a:spLocks noGrp="1" noRot="1" noChangeAspect="1" noMove="1" noResize="1" noEditPoints="1" noAdjustHandles="1" noChangeArrowheads="1" noChangeShapeType="1"/>
          </p:cNvSpPr>
          <p:nvPr userDrawn="1"/>
        </p:nvSpPr>
        <p:spPr>
          <a:xfrm>
            <a:off x="3888000" y="2970000"/>
            <a:ext cx="3888000" cy="38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indent="0" algn="l">
              <a:buFont typeface="Arial" panose="020B0604020202020204" pitchFamily="34" charset="0"/>
              <a:buNone/>
            </a:pPr>
            <a:endParaRPr lang="da-DK" sz="1800" noProof="0">
              <a:solidFill>
                <a:schemeClr val="bg2"/>
              </a:solidFill>
            </a:endParaRPr>
          </a:p>
        </p:txBody>
      </p:sp>
      <p:sp>
        <p:nvSpPr>
          <p:cNvPr id="16" name="Billede pladsholder">
            <a:extLst>
              <a:ext uri="{FF2B5EF4-FFF2-40B4-BE49-F238E27FC236}">
                <a16:creationId xmlns:a16="http://schemas.microsoft.com/office/drawing/2014/main" id="{35943F60-D69D-7E1C-4EEF-E3A472D1A283}"/>
              </a:ext>
            </a:extLst>
          </p:cNvPr>
          <p:cNvSpPr>
            <a:spLocks noGrp="1"/>
          </p:cNvSpPr>
          <p:nvPr>
            <p:ph type="pic" sz="quarter" idx="13" hasCustomPrompt="1"/>
          </p:nvPr>
        </p:nvSpPr>
        <p:spPr>
          <a:xfrm>
            <a:off x="0" y="0"/>
            <a:ext cx="12193200" cy="6858000"/>
          </a:xfrm>
          <a:custGeom>
            <a:avLst/>
            <a:gdLst>
              <a:gd name="connsiteX0" fmla="*/ 3888000 w 12193200"/>
              <a:gd name="connsiteY0" fmla="*/ 4914000 h 6858000"/>
              <a:gd name="connsiteX1" fmla="*/ 5832000 w 12193200"/>
              <a:gd name="connsiteY1" fmla="*/ 6858000 h 6858000"/>
              <a:gd name="connsiteX2" fmla="*/ 3888000 w 12193200"/>
              <a:gd name="connsiteY2" fmla="*/ 6858000 h 6858000"/>
              <a:gd name="connsiteX3" fmla="*/ 0 w 12193200"/>
              <a:gd name="connsiteY3" fmla="*/ 0 h 6858000"/>
              <a:gd name="connsiteX4" fmla="*/ 12193200 w 12193200"/>
              <a:gd name="connsiteY4" fmla="*/ 0 h 6858000"/>
              <a:gd name="connsiteX5" fmla="*/ 12193200 w 12193200"/>
              <a:gd name="connsiteY5" fmla="*/ 6858000 h 6858000"/>
              <a:gd name="connsiteX6" fmla="*/ 5832000 w 12193200"/>
              <a:gd name="connsiteY6" fmla="*/ 6858000 h 6858000"/>
              <a:gd name="connsiteX7" fmla="*/ 7776000 w 12193200"/>
              <a:gd name="connsiteY7" fmla="*/ 4914000 h 6858000"/>
              <a:gd name="connsiteX8" fmla="*/ 5832000 w 12193200"/>
              <a:gd name="connsiteY8" fmla="*/ 2970000 h 6858000"/>
              <a:gd name="connsiteX9" fmla="*/ 3888000 w 12193200"/>
              <a:gd name="connsiteY9" fmla="*/ 4914000 h 6858000"/>
              <a:gd name="connsiteX10" fmla="*/ 3888000 w 12193200"/>
              <a:gd name="connsiteY10" fmla="*/ 2970000 h 6858000"/>
              <a:gd name="connsiteX11" fmla="*/ 0 w 12193200"/>
              <a:gd name="connsiteY11" fmla="*/ 2970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58000">
                <a:moveTo>
                  <a:pt x="3888000" y="4914000"/>
                </a:moveTo>
                <a:cubicBezTo>
                  <a:pt x="3888000" y="5987642"/>
                  <a:pt x="4758358" y="6858000"/>
                  <a:pt x="5832000" y="6858000"/>
                </a:cubicBezTo>
                <a:lnTo>
                  <a:pt x="3888000" y="6858000"/>
                </a:lnTo>
                <a:close/>
                <a:moveTo>
                  <a:pt x="0" y="0"/>
                </a:moveTo>
                <a:lnTo>
                  <a:pt x="12193200" y="0"/>
                </a:lnTo>
                <a:lnTo>
                  <a:pt x="12193200" y="6858000"/>
                </a:lnTo>
                <a:lnTo>
                  <a:pt x="5832000" y="6858000"/>
                </a:lnTo>
                <a:cubicBezTo>
                  <a:pt x="6905642" y="6858000"/>
                  <a:pt x="7776000" y="5987642"/>
                  <a:pt x="7776000" y="4914000"/>
                </a:cubicBezTo>
                <a:cubicBezTo>
                  <a:pt x="7776000" y="3840358"/>
                  <a:pt x="6905642" y="2970000"/>
                  <a:pt x="5832000" y="2970000"/>
                </a:cubicBezTo>
                <a:cubicBezTo>
                  <a:pt x="4758358" y="2970000"/>
                  <a:pt x="3888000" y="3840358"/>
                  <a:pt x="3888000" y="4914000"/>
                </a:cubicBezTo>
                <a:lnTo>
                  <a:pt x="3888000" y="2970000"/>
                </a:lnTo>
                <a:lnTo>
                  <a:pt x="0" y="2970000"/>
                </a:lnTo>
                <a:close/>
              </a:path>
            </a:pathLst>
          </a:custGeom>
          <a:no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noChangeAspect="1"/>
          </p:cNvSpPr>
          <p:nvPr>
            <p:ph type="ctrTitle" hasCustomPrompt="1"/>
          </p:nvPr>
        </p:nvSpPr>
        <p:spPr bwMode="white">
          <a:xfrm>
            <a:off x="0" y="2970000"/>
            <a:ext cx="3888000" cy="3888000"/>
          </a:xfrm>
          <a:solidFill>
            <a:schemeClr val="bg2"/>
          </a:solidFill>
        </p:spPr>
        <p:txBody>
          <a:bodyPr lIns="540000" tIns="540000" rIns="540000" bIns="540000" anchor="ctr" anchorCtr="0"/>
          <a:lstStyle>
            <a:lvl1pPr algn="l">
              <a:defRPr sz="2800">
                <a:solidFill>
                  <a:schemeClr val="tx1"/>
                </a:solidFill>
              </a:defRPr>
            </a:lvl1pPr>
          </a:lstStyle>
          <a:p>
            <a:r>
              <a:rPr lang="da-DK"/>
              <a:t>Klik for at tilføje citat</a:t>
            </a:r>
          </a:p>
        </p:txBody>
      </p:sp>
      <p:sp>
        <p:nvSpPr>
          <p:cNvPr id="7" name="Text Placeholder 6">
            <a:extLst>
              <a:ext uri="{FF2B5EF4-FFF2-40B4-BE49-F238E27FC236}">
                <a16:creationId xmlns:a16="http://schemas.microsoft.com/office/drawing/2014/main" id="{3A1B19C3-2117-0E8B-3B9B-EC7978DE7BBC}"/>
              </a:ext>
            </a:extLst>
          </p:cNvPr>
          <p:cNvSpPr>
            <a:spLocks noGrp="1" noChangeAspect="1"/>
          </p:cNvSpPr>
          <p:nvPr>
            <p:ph type="body" sz="quarter" idx="15" hasCustomPrompt="1"/>
          </p:nvPr>
        </p:nvSpPr>
        <p:spPr>
          <a:xfrm>
            <a:off x="3888000" y="2970000"/>
            <a:ext cx="3888000" cy="3888000"/>
          </a:xfrm>
          <a:prstGeom prst="ellipse">
            <a:avLst/>
          </a:prstGeom>
          <a:solidFill>
            <a:schemeClr val="accent4"/>
          </a:solidFill>
        </p:spPr>
        <p:txBody>
          <a:bodyPr anchor="ctr" anchorCtr="0"/>
          <a:lstStyle>
            <a:lvl1pPr marL="0" indent="0">
              <a:lnSpc>
                <a:spcPct val="100000"/>
              </a:lnSpc>
              <a:spcBef>
                <a:spcPts val="0"/>
              </a:spcBef>
              <a:spcAft>
                <a:spcPts val="0"/>
              </a:spcAft>
              <a:buNone/>
              <a:defRPr sz="1800" b="1">
                <a:solidFill>
                  <a:schemeClr val="bg2"/>
                </a:solidFill>
                <a:latin typeface="+mn-lt"/>
              </a:defRPr>
            </a:lvl1pPr>
            <a:lvl2pPr marL="0" indent="0">
              <a:lnSpc>
                <a:spcPct val="100000"/>
              </a:lnSpc>
              <a:spcBef>
                <a:spcPts val="0"/>
              </a:spcBef>
              <a:spcAft>
                <a:spcPts val="0"/>
              </a:spcAft>
              <a:buNone/>
              <a:defRPr sz="1800" b="1">
                <a:solidFill>
                  <a:schemeClr val="bg2"/>
                </a:solidFill>
                <a:latin typeface="+mn-lt"/>
              </a:defRPr>
            </a:lvl2pPr>
            <a:lvl3pPr marL="0" indent="0">
              <a:lnSpc>
                <a:spcPct val="100000"/>
              </a:lnSpc>
              <a:spcBef>
                <a:spcPts val="0"/>
              </a:spcBef>
              <a:spcAft>
                <a:spcPts val="0"/>
              </a:spcAft>
              <a:buNone/>
              <a:defRPr sz="1800" b="1">
                <a:solidFill>
                  <a:schemeClr val="bg2"/>
                </a:solidFill>
                <a:latin typeface="+mn-lt"/>
              </a:defRPr>
            </a:lvl3pPr>
            <a:lvl4pPr marL="0">
              <a:lnSpc>
                <a:spcPct val="100000"/>
              </a:lnSpc>
              <a:spcBef>
                <a:spcPts val="0"/>
              </a:spcBef>
              <a:spcAft>
                <a:spcPts val="0"/>
              </a:spcAft>
              <a:buNone/>
              <a:defRPr sz="1800" b="1">
                <a:solidFill>
                  <a:schemeClr val="bg2"/>
                </a:solidFill>
                <a:latin typeface="+mn-lt"/>
              </a:defRPr>
            </a:lvl4pPr>
            <a:lvl5pPr marL="0">
              <a:lnSpc>
                <a:spcPct val="100000"/>
              </a:lnSpc>
              <a:spcBef>
                <a:spcPts val="0"/>
              </a:spcBef>
              <a:spcAft>
                <a:spcPts val="0"/>
              </a:spcAft>
              <a:buNone/>
              <a:defRPr sz="1800" b="1">
                <a:solidFill>
                  <a:schemeClr val="bg2"/>
                </a:solidFill>
                <a:latin typeface="+mn-lt"/>
              </a:defRPr>
            </a:lvl5pPr>
            <a:lvl6pPr marL="0" indent="0">
              <a:lnSpc>
                <a:spcPct val="100000"/>
              </a:lnSpc>
              <a:spcBef>
                <a:spcPts val="0"/>
              </a:spcBef>
              <a:spcAft>
                <a:spcPts val="0"/>
              </a:spcAft>
              <a:buNone/>
              <a:defRPr sz="1800" b="1">
                <a:solidFill>
                  <a:schemeClr val="bg2"/>
                </a:solidFill>
                <a:latin typeface="+mn-lt"/>
              </a:defRPr>
            </a:lvl6pPr>
            <a:lvl7pPr marL="0">
              <a:lnSpc>
                <a:spcPct val="100000"/>
              </a:lnSpc>
              <a:spcBef>
                <a:spcPts val="0"/>
              </a:spcBef>
              <a:spcAft>
                <a:spcPts val="0"/>
              </a:spcAft>
              <a:buNone/>
              <a:defRPr sz="1800" b="1">
                <a:solidFill>
                  <a:schemeClr val="bg2"/>
                </a:solidFill>
                <a:latin typeface="+mn-lt"/>
              </a:defRPr>
            </a:lvl7pPr>
            <a:lvl8pPr marL="0">
              <a:lnSpc>
                <a:spcPct val="100000"/>
              </a:lnSpc>
              <a:spcBef>
                <a:spcPts val="0"/>
              </a:spcBef>
              <a:spcAft>
                <a:spcPts val="0"/>
              </a:spcAft>
              <a:buNone/>
              <a:defRPr sz="1800" b="1">
                <a:solidFill>
                  <a:schemeClr val="bg2"/>
                </a:solidFill>
                <a:latin typeface="+mn-lt"/>
              </a:defRPr>
            </a:lvl8pPr>
            <a:lvl9pPr marL="0">
              <a:lnSpc>
                <a:spcPct val="100000"/>
              </a:lnSpc>
              <a:spcBef>
                <a:spcPts val="0"/>
              </a:spcBef>
              <a:spcAft>
                <a:spcPts val="0"/>
              </a:spcAft>
              <a:buNone/>
              <a:defRPr sz="1800" b="1">
                <a:solidFill>
                  <a:schemeClr val="bg2"/>
                </a:solidFill>
                <a:latin typeface="+mn-lt"/>
              </a:defRPr>
            </a:lvl9pPr>
          </a:lstStyle>
          <a:p>
            <a:pPr lvl="0"/>
            <a:r>
              <a:rPr lang="da-DK"/>
              <a:t>Klik for at tilføje navn</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C040D07A-2237-4EFD-9940-A9A66145AB4B}"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813439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ey point A">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12" name="Logo">
            <a:extLst>
              <a:ext uri="{FF2B5EF4-FFF2-40B4-BE49-F238E27FC236}">
                <a16:creationId xmlns:a16="http://schemas.microsoft.com/office/drawing/2014/main" id="{9BF8C59B-2D16-4BE5-0A79-81A3E794CFD2}"/>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360000"/>
            <a:ext cx="9198000" cy="6138000"/>
          </a:xfrm>
        </p:spPr>
        <p:txBody>
          <a:bodyPr anchor="ctr" anchorCtr="0"/>
          <a:lstStyle>
            <a:lvl1pPr algn="l">
              <a:defRPr sz="8000">
                <a:solidFill>
                  <a:schemeClr val="bg1"/>
                </a:solidFill>
              </a:defRPr>
            </a:lvl1pPr>
          </a:lstStyle>
          <a:p>
            <a:r>
              <a:rPr lang="da-DK"/>
              <a:t>Klik for at tilføje titel</a:t>
            </a:r>
          </a:p>
        </p:txBody>
      </p:sp>
      <p:sp>
        <p:nvSpPr>
          <p:cNvPr id="3" name="Text Placeholder notes">
            <a:extLst>
              <a:ext uri="{FF2B5EF4-FFF2-40B4-BE49-F238E27FC236}">
                <a16:creationId xmlns:a16="http://schemas.microsoft.com/office/drawing/2014/main" id="{4DEBBE94-CD2D-546A-B996-88396ADD12B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bg1"/>
                </a:solidFill>
              </a:defRPr>
            </a:lvl1pPr>
            <a:lvl2pPr marL="0" indent="0">
              <a:spcAft>
                <a:spcPts val="0"/>
              </a:spcAft>
              <a:buFont typeface="Arial" panose="020B0604020202020204" pitchFamily="34" charset="0"/>
              <a:buNone/>
              <a:defRPr>
                <a:solidFill>
                  <a:schemeClr val="bg1"/>
                </a:solidFill>
              </a:defRPr>
            </a:lvl2pPr>
            <a:lvl3pPr marL="0" indent="0">
              <a:spcAft>
                <a:spcPts val="0"/>
              </a:spcAft>
              <a:buFont typeface="Arial" panose="020B0604020202020204" pitchFamily="34" charset="0"/>
              <a:buNone/>
              <a:defRPr>
                <a:solidFill>
                  <a:schemeClr val="bg1"/>
                </a:solidFill>
              </a:defRPr>
            </a:lvl3pPr>
            <a:lvl4pPr marL="0" indent="0">
              <a:spcAft>
                <a:spcPts val="0"/>
              </a:spcAft>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note</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FE0DE13B-D9CE-44EE-9A67-4E9AC4693CC5}"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68114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point B">
    <p:bg bwMode="gray">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03710E1-B424-420E-9610-273CAE70F97D}" type="datetime2">
              <a:rPr lang="da-DK" smtClean="0"/>
              <a:t>1. maj 2026</a:t>
            </a:fld>
            <a:endParaRPr lang="da-DK"/>
          </a:p>
        </p:txBody>
      </p:sp>
      <p:sp>
        <p:nvSpPr>
          <p:cNvPr id="11" name="Title 1">
            <a:extLst>
              <a:ext uri="{FF2B5EF4-FFF2-40B4-BE49-F238E27FC236}">
                <a16:creationId xmlns:a16="http://schemas.microsoft.com/office/drawing/2014/main" id="{41132581-EC26-4F69-269E-155947954C6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9" name="Freeform: Shape 8">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711810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point C">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48720414-6AB1-248C-C7A4-0DFDDEA49D5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CDA782A6-65EB-798E-C6D4-A89D1E83E33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62C68579-87E8-4918-9CFC-BD6AD4E3B2CE}"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6692224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point D">
    <p:bg>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907EFE20-DDCB-3AFD-93FA-5C1C6D526055}"/>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79387FE3-5BC9-14F7-2BC2-5303D1FD6FB9}"/>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5004346F-97FA-4430-906E-893AAC29F77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03795985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elementer A">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2DA9C401-DBD6-4B69-B634-99E4BD5D71CB}"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37943E86-083F-B492-A5D2-0EE41442509D}"/>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BA5B130B-6397-CE40-984E-BA435887B098}"/>
              </a:ext>
            </a:extLst>
          </p:cNvPr>
          <p:cNvSpPr/>
          <p:nvPr/>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40000"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08072666-0729-4DB1-8686-1CE7C1D17D8B}"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5375276"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250664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 elementer B">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5. 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5. 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rect">
            <a:avLst/>
          </a:prstGeo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CD1B7E3F-BFEC-4BC7-BF5C-89AE1F503214}"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054DF8D9-12D2-FF9A-5CF2-07E0FFF76BA2}"/>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241164947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elementer C">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7FF81DE6-D3B7-478A-AE9A-CF7B31B844B9}"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60D4EE37-AC88-BF71-B436-E6469762C1CF}"/>
              </a:ext>
            </a:extLst>
          </p:cNvPr>
          <p:cNvSpPr>
            <a:spLocks noGrp="1"/>
          </p:cNvSpPr>
          <p:nvPr>
            <p:ph type="ftr" sz="quarter" idx="29"/>
          </p:nvPr>
        </p:nvSpPr>
        <p:spPr>
          <a:xfrm>
            <a:off x="3406775" y="360000"/>
            <a:ext cx="1552575" cy="356654"/>
          </a:xfrm>
        </p:spPr>
        <p:txBody>
          <a:bodyPr/>
          <a:lstStyle/>
          <a:p>
            <a:endParaRPr lang="da-DK"/>
          </a:p>
        </p:txBody>
      </p:sp>
    </p:spTree>
    <p:extLst>
      <p:ext uri="{BB962C8B-B14F-4D97-AF65-F5344CB8AC3E}">
        <p14:creationId xmlns:p14="http://schemas.microsoft.com/office/powerpoint/2010/main" val="160429300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a:t>Klik for at tilføje titel</a:t>
            </a:r>
          </a:p>
        </p:txBody>
      </p:sp>
      <p:sp>
        <p:nvSpPr>
          <p:cNvPr id="3" name="Date Placeholder 2">
            <a:extLst>
              <a:ext uri="{FF2B5EF4-FFF2-40B4-BE49-F238E27FC236}">
                <a16:creationId xmlns:a16="http://schemas.microsoft.com/office/drawing/2014/main" id="{9F366D27-C6AD-495C-BBE6-E9D96ABDC3D7}"/>
              </a:ext>
            </a:extLst>
          </p:cNvPr>
          <p:cNvSpPr>
            <a:spLocks noGrp="1"/>
          </p:cNvSpPr>
          <p:nvPr>
            <p:ph type="dt" sz="half" idx="10"/>
          </p:nvPr>
        </p:nvSpPr>
        <p:spPr/>
        <p:txBody>
          <a:bodyPr/>
          <a:lstStyle/>
          <a:p>
            <a:fld id="{24DE22BD-5F2F-4B68-80C8-E14854CA04A9}" type="datetime2">
              <a:rPr lang="da-DK" smtClean="0"/>
              <a:t>1. maj 2026</a:t>
            </a:fld>
            <a:endParaRPr lang="da-DK"/>
          </a:p>
        </p:txBody>
      </p:sp>
      <p:sp>
        <p:nvSpPr>
          <p:cNvPr id="4" name="Footer Placeholder 3">
            <a:extLst>
              <a:ext uri="{FF2B5EF4-FFF2-40B4-BE49-F238E27FC236}">
                <a16:creationId xmlns:a16="http://schemas.microsoft.com/office/drawing/2014/main" id="{F8AD235A-4438-448F-B0B6-504CEB4852F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6B722BF6-07D0-4604-967E-9EB0E21E6C6E}"/>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F4B9FA-6D88-49A2-BD14-9DFEFDF32CA9}"/>
              </a:ext>
            </a:extLst>
          </p:cNvPr>
          <p:cNvSpPr>
            <a:spLocks noGrp="1"/>
          </p:cNvSpPr>
          <p:nvPr>
            <p:ph type="dt" sz="half" idx="10"/>
          </p:nvPr>
        </p:nvSpPr>
        <p:spPr/>
        <p:txBody>
          <a:bodyPr/>
          <a:lstStyle/>
          <a:p>
            <a:fld id="{99A68740-71D0-4113-A3AA-8FBA2740D60D}" type="datetime2">
              <a:rPr lang="da-DK" smtClean="0"/>
              <a:t>1. maj 2026</a:t>
            </a:fld>
            <a:endParaRPr lang="da-DK"/>
          </a:p>
        </p:txBody>
      </p:sp>
      <p:sp>
        <p:nvSpPr>
          <p:cNvPr id="6" name="Footer Placeholder 5">
            <a:extLst>
              <a:ext uri="{FF2B5EF4-FFF2-40B4-BE49-F238E27FC236}">
                <a16:creationId xmlns:a16="http://schemas.microsoft.com/office/drawing/2014/main" id="{874E681E-EE07-49E3-B788-F10AB8300E2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D352D9A-39B6-4165-9DBA-AB404694F37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 (fir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p:cNvSpPr>
          <p:nvPr>
            <p:ph type="pic" sz="quarter" idx="18" hasCustomPrompt="1"/>
          </p:nvPr>
        </p:nvSpPr>
        <p:spPr>
          <a:xfrm>
            <a:off x="539751"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p:cNvSpPr>
          <p:nvPr>
            <p:ph type="pic" sz="quarter" idx="19" hasCustomPrompt="1"/>
          </p:nvPr>
        </p:nvSpPr>
        <p:spPr>
          <a:xfrm>
            <a:off x="3407834"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p:cNvSpPr>
          <p:nvPr>
            <p:ph type="pic" sz="quarter" idx="20" hasCustomPrompt="1"/>
          </p:nvPr>
        </p:nvSpPr>
        <p:spPr>
          <a:xfrm>
            <a:off x="6275917"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p:cNvSpPr>
          <p:nvPr>
            <p:ph type="pic" sz="quarter" idx="21" hasCustomPrompt="1"/>
          </p:nvPr>
        </p:nvSpPr>
        <p:spPr>
          <a:xfrm>
            <a:off x="9144000"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40000"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40000"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40000"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40000"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40000"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4015658"/>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4265808"/>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4570058"/>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4822110"/>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5184133"/>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F83AF278-3948-47FE-B6E8-9F2095A4A676}"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0176035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 (ott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noChangeAspect="1"/>
          </p:cNvSpPr>
          <p:nvPr>
            <p:ph type="pic" sz="quarter" idx="18" hasCustomPrompt="1"/>
          </p:nvPr>
        </p:nvSpPr>
        <p:spPr bwMode="black">
          <a:xfrm>
            <a:off x="53975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noChangeAspect="1"/>
          </p:cNvSpPr>
          <p:nvPr>
            <p:ph type="pic" sz="quarter" idx="19" hasCustomPrompt="1"/>
          </p:nvPr>
        </p:nvSpPr>
        <p:spPr bwMode="black">
          <a:xfrm>
            <a:off x="3407819"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noChangeAspect="1"/>
          </p:cNvSpPr>
          <p:nvPr>
            <p:ph type="pic" sz="quarter" idx="20" hasCustomPrompt="1"/>
          </p:nvPr>
        </p:nvSpPr>
        <p:spPr bwMode="black">
          <a:xfrm>
            <a:off x="6275388"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noChangeAspect="1"/>
          </p:cNvSpPr>
          <p:nvPr>
            <p:ph type="pic" sz="quarter" idx="21" hasCustomPrompt="1"/>
          </p:nvPr>
        </p:nvSpPr>
        <p:spPr bwMode="black">
          <a:xfrm>
            <a:off x="914400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8" name="Pladsholder til billede 11">
            <a:extLst>
              <a:ext uri="{FF2B5EF4-FFF2-40B4-BE49-F238E27FC236}">
                <a16:creationId xmlns:a16="http://schemas.microsoft.com/office/drawing/2014/main" id="{033FF464-E452-340A-50DD-6CF78FC9DCCC}"/>
              </a:ext>
            </a:extLst>
          </p:cNvPr>
          <p:cNvSpPr>
            <a:spLocks noGrp="1" noChangeAspect="1"/>
          </p:cNvSpPr>
          <p:nvPr>
            <p:ph type="pic" sz="quarter" idx="57" hasCustomPrompt="1"/>
          </p:nvPr>
        </p:nvSpPr>
        <p:spPr bwMode="black">
          <a:xfrm>
            <a:off x="53975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0" name="Pladsholder til billede 11">
            <a:extLst>
              <a:ext uri="{FF2B5EF4-FFF2-40B4-BE49-F238E27FC236}">
                <a16:creationId xmlns:a16="http://schemas.microsoft.com/office/drawing/2014/main" id="{BF3811D4-29A0-33F6-2A6A-2223C93B4013}"/>
              </a:ext>
            </a:extLst>
          </p:cNvPr>
          <p:cNvSpPr>
            <a:spLocks noGrp="1" noChangeAspect="1"/>
          </p:cNvSpPr>
          <p:nvPr>
            <p:ph type="pic" sz="quarter" idx="58" hasCustomPrompt="1"/>
          </p:nvPr>
        </p:nvSpPr>
        <p:spPr bwMode="black">
          <a:xfrm>
            <a:off x="3407819"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7" name="Pladsholder til billede 11">
            <a:extLst>
              <a:ext uri="{FF2B5EF4-FFF2-40B4-BE49-F238E27FC236}">
                <a16:creationId xmlns:a16="http://schemas.microsoft.com/office/drawing/2014/main" id="{5645EAE6-8B5B-B1C2-47F2-9053FDAF7F56}"/>
              </a:ext>
            </a:extLst>
          </p:cNvPr>
          <p:cNvSpPr>
            <a:spLocks noGrp="1" noChangeAspect="1"/>
          </p:cNvSpPr>
          <p:nvPr>
            <p:ph type="pic" sz="quarter" idx="59" hasCustomPrompt="1"/>
          </p:nvPr>
        </p:nvSpPr>
        <p:spPr bwMode="black">
          <a:xfrm>
            <a:off x="6275917"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8" name="Pladsholder til billede 11">
            <a:extLst>
              <a:ext uri="{FF2B5EF4-FFF2-40B4-BE49-F238E27FC236}">
                <a16:creationId xmlns:a16="http://schemas.microsoft.com/office/drawing/2014/main" id="{69F104A8-8C16-2776-52E5-5C7C3C89887C}"/>
              </a:ext>
            </a:extLst>
          </p:cNvPr>
          <p:cNvSpPr>
            <a:spLocks noGrp="1" noChangeAspect="1"/>
          </p:cNvSpPr>
          <p:nvPr>
            <p:ph type="pic" sz="quarter" idx="60" hasCustomPrompt="1"/>
          </p:nvPr>
        </p:nvSpPr>
        <p:spPr bwMode="black">
          <a:xfrm>
            <a:off x="914400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39750"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39750"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39750"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39750"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39750"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2070175"/>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2320325"/>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2624575"/>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2876627"/>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3238650"/>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7" name="Text Placeholder 20">
            <a:extLst>
              <a:ext uri="{FF2B5EF4-FFF2-40B4-BE49-F238E27FC236}">
                <a16:creationId xmlns:a16="http://schemas.microsoft.com/office/drawing/2014/main" id="{2E3FA095-AB96-CB87-FF61-1E9627AA22B2}"/>
              </a:ext>
            </a:extLst>
          </p:cNvPr>
          <p:cNvSpPr>
            <a:spLocks noGrp="1"/>
          </p:cNvSpPr>
          <p:nvPr>
            <p:ph type="body" sz="quarter" idx="37" hasCustomPrompt="1"/>
          </p:nvPr>
        </p:nvSpPr>
        <p:spPr bwMode="black">
          <a:xfrm>
            <a:off x="53975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38" name="Text Placeholder 20">
            <a:extLst>
              <a:ext uri="{FF2B5EF4-FFF2-40B4-BE49-F238E27FC236}">
                <a16:creationId xmlns:a16="http://schemas.microsoft.com/office/drawing/2014/main" id="{723D562B-98AC-D2B0-6838-E78BC17BD26F}"/>
              </a:ext>
            </a:extLst>
          </p:cNvPr>
          <p:cNvSpPr>
            <a:spLocks noGrp="1"/>
          </p:cNvSpPr>
          <p:nvPr>
            <p:ph type="body" sz="quarter" idx="38" hasCustomPrompt="1"/>
          </p:nvPr>
        </p:nvSpPr>
        <p:spPr bwMode="black">
          <a:xfrm>
            <a:off x="53975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39" name="Text Placeholder 20">
            <a:extLst>
              <a:ext uri="{FF2B5EF4-FFF2-40B4-BE49-F238E27FC236}">
                <a16:creationId xmlns:a16="http://schemas.microsoft.com/office/drawing/2014/main" id="{6E305773-2500-082E-C106-FDB699BD39C4}"/>
              </a:ext>
            </a:extLst>
          </p:cNvPr>
          <p:cNvSpPr>
            <a:spLocks noGrp="1"/>
          </p:cNvSpPr>
          <p:nvPr>
            <p:ph type="body" sz="quarter" idx="39" hasCustomPrompt="1"/>
          </p:nvPr>
        </p:nvSpPr>
        <p:spPr bwMode="black">
          <a:xfrm>
            <a:off x="53975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0" name="Text Placeholder 20">
            <a:extLst>
              <a:ext uri="{FF2B5EF4-FFF2-40B4-BE49-F238E27FC236}">
                <a16:creationId xmlns:a16="http://schemas.microsoft.com/office/drawing/2014/main" id="{7F48733D-7AAA-D5D5-737D-212D9BE340D2}"/>
              </a:ext>
            </a:extLst>
          </p:cNvPr>
          <p:cNvSpPr>
            <a:spLocks noGrp="1"/>
          </p:cNvSpPr>
          <p:nvPr>
            <p:ph type="body" sz="quarter" idx="40" hasCustomPrompt="1"/>
          </p:nvPr>
        </p:nvSpPr>
        <p:spPr bwMode="black">
          <a:xfrm>
            <a:off x="53975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1" name="Text Placeholder 20">
            <a:extLst>
              <a:ext uri="{FF2B5EF4-FFF2-40B4-BE49-F238E27FC236}">
                <a16:creationId xmlns:a16="http://schemas.microsoft.com/office/drawing/2014/main" id="{F45DCC4E-5B80-83B3-BE6D-48399B8099AD}"/>
              </a:ext>
            </a:extLst>
          </p:cNvPr>
          <p:cNvSpPr>
            <a:spLocks noGrp="1"/>
          </p:cNvSpPr>
          <p:nvPr>
            <p:ph type="body" sz="quarter" idx="41" hasCustomPrompt="1"/>
          </p:nvPr>
        </p:nvSpPr>
        <p:spPr bwMode="black">
          <a:xfrm>
            <a:off x="53975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2" name="Text Placeholder 21">
            <a:extLst>
              <a:ext uri="{FF2B5EF4-FFF2-40B4-BE49-F238E27FC236}">
                <a16:creationId xmlns:a16="http://schemas.microsoft.com/office/drawing/2014/main" id="{D742C3DD-4CC5-A09E-648D-36E076EEE3A6}"/>
              </a:ext>
            </a:extLst>
          </p:cNvPr>
          <p:cNvSpPr>
            <a:spLocks noGrp="1"/>
          </p:cNvSpPr>
          <p:nvPr>
            <p:ph type="body" sz="quarter" idx="42" hasCustomPrompt="1"/>
          </p:nvPr>
        </p:nvSpPr>
        <p:spPr bwMode="black">
          <a:xfrm>
            <a:off x="3407819"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3" name="Text Placeholder 21">
            <a:extLst>
              <a:ext uri="{FF2B5EF4-FFF2-40B4-BE49-F238E27FC236}">
                <a16:creationId xmlns:a16="http://schemas.microsoft.com/office/drawing/2014/main" id="{3046E719-D965-5AF1-089E-7BD8CCD8388F}"/>
              </a:ext>
            </a:extLst>
          </p:cNvPr>
          <p:cNvSpPr>
            <a:spLocks noGrp="1"/>
          </p:cNvSpPr>
          <p:nvPr>
            <p:ph type="body" sz="quarter" idx="43" hasCustomPrompt="1"/>
          </p:nvPr>
        </p:nvSpPr>
        <p:spPr bwMode="black">
          <a:xfrm>
            <a:off x="3407819"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4" name="Text Placeholder 21">
            <a:extLst>
              <a:ext uri="{FF2B5EF4-FFF2-40B4-BE49-F238E27FC236}">
                <a16:creationId xmlns:a16="http://schemas.microsoft.com/office/drawing/2014/main" id="{6E7C683B-627B-3552-AD02-8A56E6072428}"/>
              </a:ext>
            </a:extLst>
          </p:cNvPr>
          <p:cNvSpPr>
            <a:spLocks noGrp="1"/>
          </p:cNvSpPr>
          <p:nvPr>
            <p:ph type="body" sz="quarter" idx="44" hasCustomPrompt="1"/>
          </p:nvPr>
        </p:nvSpPr>
        <p:spPr bwMode="black">
          <a:xfrm>
            <a:off x="3407819"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5" name="Text Placeholder 21">
            <a:extLst>
              <a:ext uri="{FF2B5EF4-FFF2-40B4-BE49-F238E27FC236}">
                <a16:creationId xmlns:a16="http://schemas.microsoft.com/office/drawing/2014/main" id="{226517BC-095E-223B-3AEC-C61941CD7AAF}"/>
              </a:ext>
            </a:extLst>
          </p:cNvPr>
          <p:cNvSpPr>
            <a:spLocks noGrp="1"/>
          </p:cNvSpPr>
          <p:nvPr>
            <p:ph type="body" sz="quarter" idx="45" hasCustomPrompt="1"/>
          </p:nvPr>
        </p:nvSpPr>
        <p:spPr bwMode="black">
          <a:xfrm>
            <a:off x="3407819"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6" name="Text Placeholder 21">
            <a:extLst>
              <a:ext uri="{FF2B5EF4-FFF2-40B4-BE49-F238E27FC236}">
                <a16:creationId xmlns:a16="http://schemas.microsoft.com/office/drawing/2014/main" id="{9B122FFF-A072-CF45-F564-B611D222D428}"/>
              </a:ext>
            </a:extLst>
          </p:cNvPr>
          <p:cNvSpPr>
            <a:spLocks noGrp="1"/>
          </p:cNvSpPr>
          <p:nvPr>
            <p:ph type="body" sz="quarter" idx="46" hasCustomPrompt="1"/>
          </p:nvPr>
        </p:nvSpPr>
        <p:spPr bwMode="black">
          <a:xfrm>
            <a:off x="3407819"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7" name="Text Placeholder 22">
            <a:extLst>
              <a:ext uri="{FF2B5EF4-FFF2-40B4-BE49-F238E27FC236}">
                <a16:creationId xmlns:a16="http://schemas.microsoft.com/office/drawing/2014/main" id="{F8F241C5-2A73-6D2B-8586-63401CA56BB5}"/>
              </a:ext>
            </a:extLst>
          </p:cNvPr>
          <p:cNvSpPr>
            <a:spLocks noGrp="1"/>
          </p:cNvSpPr>
          <p:nvPr>
            <p:ph type="body" sz="quarter" idx="47" hasCustomPrompt="1"/>
          </p:nvPr>
        </p:nvSpPr>
        <p:spPr bwMode="black">
          <a:xfrm>
            <a:off x="6275388"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8" name="Text Placeholder 22">
            <a:extLst>
              <a:ext uri="{FF2B5EF4-FFF2-40B4-BE49-F238E27FC236}">
                <a16:creationId xmlns:a16="http://schemas.microsoft.com/office/drawing/2014/main" id="{2AC0368C-1446-691F-39EE-518194C5472C}"/>
              </a:ext>
            </a:extLst>
          </p:cNvPr>
          <p:cNvSpPr>
            <a:spLocks noGrp="1"/>
          </p:cNvSpPr>
          <p:nvPr>
            <p:ph type="body" sz="quarter" idx="48" hasCustomPrompt="1"/>
          </p:nvPr>
        </p:nvSpPr>
        <p:spPr bwMode="black">
          <a:xfrm>
            <a:off x="6275388"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9" name="Text Placeholder 22">
            <a:extLst>
              <a:ext uri="{FF2B5EF4-FFF2-40B4-BE49-F238E27FC236}">
                <a16:creationId xmlns:a16="http://schemas.microsoft.com/office/drawing/2014/main" id="{6123CC5D-3F27-81DA-BBAB-0E1308675463}"/>
              </a:ext>
            </a:extLst>
          </p:cNvPr>
          <p:cNvSpPr>
            <a:spLocks noGrp="1"/>
          </p:cNvSpPr>
          <p:nvPr>
            <p:ph type="body" sz="quarter" idx="49" hasCustomPrompt="1"/>
          </p:nvPr>
        </p:nvSpPr>
        <p:spPr bwMode="black">
          <a:xfrm>
            <a:off x="6275388"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0" name="Text Placeholder 22">
            <a:extLst>
              <a:ext uri="{FF2B5EF4-FFF2-40B4-BE49-F238E27FC236}">
                <a16:creationId xmlns:a16="http://schemas.microsoft.com/office/drawing/2014/main" id="{DCB976E7-F789-F70B-4939-CA513AF2F38F}"/>
              </a:ext>
            </a:extLst>
          </p:cNvPr>
          <p:cNvSpPr>
            <a:spLocks noGrp="1"/>
          </p:cNvSpPr>
          <p:nvPr>
            <p:ph type="body" sz="quarter" idx="50" hasCustomPrompt="1"/>
          </p:nvPr>
        </p:nvSpPr>
        <p:spPr bwMode="black">
          <a:xfrm>
            <a:off x="6275388"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1" name="Text Placeholder 22">
            <a:extLst>
              <a:ext uri="{FF2B5EF4-FFF2-40B4-BE49-F238E27FC236}">
                <a16:creationId xmlns:a16="http://schemas.microsoft.com/office/drawing/2014/main" id="{2D018625-7AED-B5FE-10BC-CCC4168F8B73}"/>
              </a:ext>
            </a:extLst>
          </p:cNvPr>
          <p:cNvSpPr>
            <a:spLocks noGrp="1"/>
          </p:cNvSpPr>
          <p:nvPr>
            <p:ph type="body" sz="quarter" idx="51" hasCustomPrompt="1"/>
          </p:nvPr>
        </p:nvSpPr>
        <p:spPr bwMode="black">
          <a:xfrm>
            <a:off x="6275388"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52" name="Text Placeholder 23">
            <a:extLst>
              <a:ext uri="{FF2B5EF4-FFF2-40B4-BE49-F238E27FC236}">
                <a16:creationId xmlns:a16="http://schemas.microsoft.com/office/drawing/2014/main" id="{E86D2FDB-40F6-4879-F956-9BA8E303C838}"/>
              </a:ext>
            </a:extLst>
          </p:cNvPr>
          <p:cNvSpPr>
            <a:spLocks noGrp="1"/>
          </p:cNvSpPr>
          <p:nvPr>
            <p:ph type="body" sz="quarter" idx="52" hasCustomPrompt="1"/>
          </p:nvPr>
        </p:nvSpPr>
        <p:spPr bwMode="black">
          <a:xfrm>
            <a:off x="914400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53" name="Text Placeholder 23">
            <a:extLst>
              <a:ext uri="{FF2B5EF4-FFF2-40B4-BE49-F238E27FC236}">
                <a16:creationId xmlns:a16="http://schemas.microsoft.com/office/drawing/2014/main" id="{18C9397E-D6DF-EE82-3CA6-E3D21E9E1736}"/>
              </a:ext>
            </a:extLst>
          </p:cNvPr>
          <p:cNvSpPr>
            <a:spLocks noGrp="1"/>
          </p:cNvSpPr>
          <p:nvPr>
            <p:ph type="body" sz="quarter" idx="53" hasCustomPrompt="1"/>
          </p:nvPr>
        </p:nvSpPr>
        <p:spPr bwMode="black">
          <a:xfrm>
            <a:off x="914400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54" name="Text Placeholder 23">
            <a:extLst>
              <a:ext uri="{FF2B5EF4-FFF2-40B4-BE49-F238E27FC236}">
                <a16:creationId xmlns:a16="http://schemas.microsoft.com/office/drawing/2014/main" id="{3F1199D9-EB04-C44C-322E-6C021EE413B1}"/>
              </a:ext>
            </a:extLst>
          </p:cNvPr>
          <p:cNvSpPr>
            <a:spLocks noGrp="1"/>
          </p:cNvSpPr>
          <p:nvPr>
            <p:ph type="body" sz="quarter" idx="54" hasCustomPrompt="1"/>
          </p:nvPr>
        </p:nvSpPr>
        <p:spPr bwMode="black">
          <a:xfrm>
            <a:off x="914400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5" name="Text Placeholder 23">
            <a:extLst>
              <a:ext uri="{FF2B5EF4-FFF2-40B4-BE49-F238E27FC236}">
                <a16:creationId xmlns:a16="http://schemas.microsoft.com/office/drawing/2014/main" id="{D9572D90-28E7-F301-1175-0A8D41465CB3}"/>
              </a:ext>
            </a:extLst>
          </p:cNvPr>
          <p:cNvSpPr>
            <a:spLocks noGrp="1"/>
          </p:cNvSpPr>
          <p:nvPr>
            <p:ph type="body" sz="quarter" idx="55" hasCustomPrompt="1"/>
          </p:nvPr>
        </p:nvSpPr>
        <p:spPr bwMode="black">
          <a:xfrm>
            <a:off x="914400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6" name="Text Placeholder 23">
            <a:extLst>
              <a:ext uri="{FF2B5EF4-FFF2-40B4-BE49-F238E27FC236}">
                <a16:creationId xmlns:a16="http://schemas.microsoft.com/office/drawing/2014/main" id="{7A1DEA5A-ADBB-043B-7BC6-5040BDABDCB9}"/>
              </a:ext>
            </a:extLst>
          </p:cNvPr>
          <p:cNvSpPr>
            <a:spLocks noGrp="1"/>
          </p:cNvSpPr>
          <p:nvPr>
            <p:ph type="body" sz="quarter" idx="56" hasCustomPrompt="1"/>
          </p:nvPr>
        </p:nvSpPr>
        <p:spPr bwMode="black">
          <a:xfrm>
            <a:off x="914400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94D34A4D-3291-4B3D-A1A9-CC201360A85C}"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0234677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Ref idx="1001">
        <a:schemeClr val="bg2"/>
      </p:bgRef>
    </p:bg>
    <p:spTree>
      <p:nvGrpSpPr>
        <p:cNvPr id="1" name=""/>
        <p:cNvGrpSpPr/>
        <p:nvPr/>
      </p:nvGrpSpPr>
      <p:grpSpPr>
        <a:xfrm>
          <a:off x="0" y="0"/>
          <a:ext cx="0" cy="0"/>
          <a:chOff x="0" y="0"/>
          <a:chExt cx="0" cy="0"/>
        </a:xfrm>
      </p:grpSpPr>
      <p:sp>
        <p:nvSpPr>
          <p:cNvPr id="7" name="Baggrund">
            <a:extLst>
              <a:ext uri="{FF2B5EF4-FFF2-40B4-BE49-F238E27FC236}">
                <a16:creationId xmlns:a16="http://schemas.microsoft.com/office/drawing/2014/main" id="{B3F73190-926D-48A2-870D-87A6E1C97AEC}"/>
              </a:ext>
            </a:extLst>
          </p:cNvPr>
          <p:cNvSpPr>
            <a:spLocks noGrp="1" noRot="1" noMove="1" noResize="1" noEditPoints="1" noAdjustHandles="1" noChangeArrowheads="1" noChangeShapeType="1"/>
          </p:cNvSpPr>
          <p:nvPr/>
        </p:nvSpPr>
        <p:spPr bwMode="white">
          <a:xfrm>
            <a:off x="0" y="0"/>
            <a:ext cx="12192000" cy="6858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6" name="Group 5">
            <a:extLst>
              <a:ext uri="{FF2B5EF4-FFF2-40B4-BE49-F238E27FC236}">
                <a16:creationId xmlns:a16="http://schemas.microsoft.com/office/drawing/2014/main" id="{1DC52C35-A4BC-1A6A-7D44-97BEBEF85F65}"/>
              </a:ext>
            </a:extLst>
          </p:cNvPr>
          <p:cNvGrpSpPr>
            <a:grpSpLocks noGrp="1" noUngrp="1" noRot="1" noMove="1" noResize="1"/>
          </p:cNvGrpSpPr>
          <p:nvPr userDrawn="1"/>
        </p:nvGrpSpPr>
        <p:grpSpPr>
          <a:xfrm rot="5400000">
            <a:off x="8780583" y="1137140"/>
            <a:ext cx="4548555" cy="2274277"/>
            <a:chOff x="3408363" y="4698000"/>
            <a:chExt cx="4320001" cy="2160000"/>
          </a:xfrm>
          <a:solidFill>
            <a:schemeClr val="accent1"/>
          </a:solidFill>
        </p:grpSpPr>
        <p:sp>
          <p:nvSpPr>
            <p:cNvPr id="8" name="Rectangle 1">
              <a:extLst>
                <a:ext uri="{FF2B5EF4-FFF2-40B4-BE49-F238E27FC236}">
                  <a16:creationId xmlns:a16="http://schemas.microsoft.com/office/drawing/2014/main" id="{4E2E2F56-CEF5-E831-4B72-75BFE50E5A71}"/>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Oval 2">
              <a:extLst>
                <a:ext uri="{FF2B5EF4-FFF2-40B4-BE49-F238E27FC236}">
                  <a16:creationId xmlns:a16="http://schemas.microsoft.com/office/drawing/2014/main" id="{E0E6C6CD-8F65-8FE8-456C-8FA53B4F2F8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14" name="Logo">
            <a:extLst>
              <a:ext uri="{FF2B5EF4-FFF2-40B4-BE49-F238E27FC236}">
                <a16:creationId xmlns:a16="http://schemas.microsoft.com/office/drawing/2014/main" id="{5C1CB3A1-46DF-521F-BEC3-02EF44192A8F}"/>
              </a:ext>
            </a:extLst>
          </p:cNvPr>
          <p:cNvSpPr>
            <a:spLocks noGrp="1" noRot="1" noMove="1" noResize="1" noEditPoints="1" noAdjustHandles="1" noChangeArrowheads="1" noChangeShapeType="1"/>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solidFill>
                <a:schemeClr val="tx1"/>
              </a:solidFill>
            </a:endParaRPr>
          </a:p>
        </p:txBody>
      </p:sp>
      <p:sp>
        <p:nvSpPr>
          <p:cNvPr id="2" name="Title 1">
            <a:extLst>
              <a:ext uri="{FF2B5EF4-FFF2-40B4-BE49-F238E27FC236}">
                <a16:creationId xmlns:a16="http://schemas.microsoft.com/office/drawing/2014/main" id="{800DCCA7-31B2-41D1-89F6-C6434BB14DF5}"/>
              </a:ext>
            </a:extLst>
          </p:cNvPr>
          <p:cNvSpPr>
            <a:spLocks noGrp="1"/>
          </p:cNvSpPr>
          <p:nvPr>
            <p:ph type="title" hasCustomPrompt="1"/>
          </p:nvPr>
        </p:nvSpPr>
        <p:spPr bwMode="black">
          <a:xfrm>
            <a:off x="3406774" y="2144713"/>
            <a:ext cx="5376863" cy="2498400"/>
          </a:xfrm>
        </p:spPr>
        <p:txBody>
          <a:bodyPr anchor="ctr" anchorCtr="0"/>
          <a:lstStyle>
            <a:lvl1pPr>
              <a:defRPr sz="5400">
                <a:solidFill>
                  <a:schemeClr val="tx1"/>
                </a:solidFill>
              </a:defRPr>
            </a:lvl1pPr>
          </a:lstStyle>
          <a:p>
            <a:r>
              <a:rPr lang="da-DK"/>
              <a:t>Klik for at tilføje titel</a:t>
            </a:r>
          </a:p>
        </p:txBody>
      </p:sp>
      <p:sp>
        <p:nvSpPr>
          <p:cNvPr id="3" name="Date Placeholder 2">
            <a:extLst>
              <a:ext uri="{FF2B5EF4-FFF2-40B4-BE49-F238E27FC236}">
                <a16:creationId xmlns:a16="http://schemas.microsoft.com/office/drawing/2014/main" id="{C6BCF23A-51F9-4D70-92EC-C44672400341}"/>
              </a:ext>
            </a:extLst>
          </p:cNvPr>
          <p:cNvSpPr>
            <a:spLocks noGrp="1"/>
          </p:cNvSpPr>
          <p:nvPr>
            <p:ph type="dt" sz="half" idx="10"/>
          </p:nvPr>
        </p:nvSpPr>
        <p:spPr bwMode="black"/>
        <p:txBody>
          <a:bodyPr/>
          <a:lstStyle/>
          <a:p>
            <a:fld id="{B820B8F4-3BE9-4C2C-BCF3-E566D577138B}" type="datetime2">
              <a:rPr lang="da-DK" smtClean="0"/>
              <a:t>1. maj 2026</a:t>
            </a:fld>
            <a:endParaRPr lang="da-DK"/>
          </a:p>
        </p:txBody>
      </p:sp>
      <p:sp>
        <p:nvSpPr>
          <p:cNvPr id="4" name="Footer Placeholder 3">
            <a:extLst>
              <a:ext uri="{FF2B5EF4-FFF2-40B4-BE49-F238E27FC236}">
                <a16:creationId xmlns:a16="http://schemas.microsoft.com/office/drawing/2014/main" id="{5BD9EF91-DCED-415C-B72F-4EFB2DD56A94}"/>
              </a:ext>
            </a:extLst>
          </p:cNvPr>
          <p:cNvSpPr>
            <a:spLocks noGrp="1"/>
          </p:cNvSpPr>
          <p:nvPr>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0C7DE60D-1F2D-44AD-84CF-17B13F041A4D}"/>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7230514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C3BD48F7-A2E4-4D38-A02E-83B086DA86A2}" type="datetime2">
              <a:rPr lang="da-DK" smtClean="0"/>
              <a:t>1. maj 2026</a:t>
            </a:fld>
            <a:endParaRPr lang="da-DK"/>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44" name="Fast overskrift">
            <a:extLst>
              <a:ext uri="{FF2B5EF4-FFF2-40B4-BE49-F238E27FC236}">
                <a16:creationId xmlns:a16="http://schemas.microsoft.com/office/drawing/2014/main" id="{7AE3BB46-77B5-4BE0-A557-B2DBAB09F17D}"/>
              </a:ext>
            </a:extLst>
          </p:cNvPr>
          <p:cNvSpPr txBox="1"/>
          <p:nvPr userDrawn="1"/>
        </p:nvSpPr>
        <p:spPr>
          <a:xfrm>
            <a:off x="539752" y="367484"/>
            <a:ext cx="11109321" cy="650171"/>
          </a:xfrm>
          <a:prstGeom prst="rect">
            <a:avLst/>
          </a:prstGeom>
          <a:noFill/>
        </p:spPr>
        <p:txBody>
          <a:bodyPr wrap="square" lIns="0" tIns="0" rIns="0" bIns="0" rtlCol="0" anchor="t" anchorCtr="0">
            <a:noAutofit/>
          </a:bodyPr>
          <a:lstStyle/>
          <a:p>
            <a:r>
              <a:rPr lang="da-DK" sz="2800" b="0" noProof="1">
                <a:solidFill>
                  <a:schemeClr val="tx1"/>
                </a:solidFill>
                <a:latin typeface="+mj-lt"/>
                <a:cs typeface="Arial" panose="020B0604020202020204" pitchFamily="34" charset="0"/>
              </a:rPr>
              <a:t>TIPS &amp; TRICKS - DIN BRUGERGUIDE</a:t>
            </a:r>
          </a:p>
        </p:txBody>
      </p:sp>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468481" y="1205608"/>
            <a:ext cx="3122762" cy="55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latin typeface="+mn-lt"/>
                <a:cs typeface="Arial" panose="020B0604020202020204" pitchFamily="34" charset="0"/>
              </a:rPr>
              <a:t>BILLEDER</a:t>
            </a:r>
            <a:br>
              <a:rPr lang="da-DK" sz="160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a:t>
            </a:r>
            <a:r>
              <a:rPr lang="da-DK" altLang="da-DK" sz="900" b="0" noProof="1">
                <a:solidFill>
                  <a:schemeClr val="tx1"/>
                </a:solidFill>
                <a:latin typeface="+mn-lt"/>
                <a:cs typeface="Arial" panose="020B0604020202020204" pitchFamily="34" charset="0"/>
              </a:rPr>
              <a:t>. Åbn Djøfs billedbibliotek på Djøf Assets – Startside: https://djoef2.sharepoint.com/sites/djoefassets.</a:t>
            </a: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898" b="0" kern="1200" noProof="1">
                <a:solidFill>
                  <a:schemeClr val="tx1"/>
                </a:solidFill>
                <a:latin typeface="+mn-lt"/>
                <a:ea typeface="+mn-ea"/>
                <a:cs typeface="Arial" panose="020B0604020202020204" pitchFamily="34" charset="0"/>
              </a:rPr>
              <a:t>Kig i mapperne under Djøfs brand billeder for at finde de billeder, du har brug for – fx 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a:t>
            </a:r>
            <a:r>
              <a:rPr lang="da-DK" altLang="da-DK" sz="900" b="0" baseline="0" noProof="1">
                <a:solidFill>
                  <a:schemeClr val="tx1"/>
                </a:solidFill>
                <a:latin typeface="+mn-lt"/>
                <a:cs typeface="Arial" panose="020B0604020202020204" pitchFamily="34" charset="0"/>
              </a:rPr>
              <a:t> Udvælg et billede og klik på Download.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4. </a:t>
            </a:r>
            <a:r>
              <a:rPr lang="da-DK" altLang="da-DK" sz="900" b="0" baseline="0" noProof="1">
                <a:solidFill>
                  <a:schemeClr val="tx1"/>
                </a:solidFill>
                <a:latin typeface="+mn-lt"/>
                <a:cs typeface="Arial" panose="020B0604020202020204" pitchFamily="34" charset="0"/>
              </a:rPr>
              <a:t>Vælg Gem som for at gemme billedet lokalt på din PC - det kan nu indsættes i din præsentation.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NB. </a:t>
            </a:r>
            <a:r>
              <a:rPr lang="da-DK" altLang="da-DK" sz="900" b="0" baseline="0" noProof="1">
                <a:solidFill>
                  <a:schemeClr val="tx1"/>
                </a:solidFill>
                <a:latin typeface="+mn-lt"/>
                <a:cs typeface="Arial" panose="020B0604020202020204" pitchFamily="34" charset="0"/>
              </a:rPr>
              <a:t>Alle fotos indeholder en udløbsdato i filnavnet - det betyder, at vi ikke har ret til at benytte disse fotos overhovedet efter denne dato (så omdøb ikke fotoet)</a:t>
            </a:r>
            <a:br>
              <a:rPr lang="da-DK" altLang="da-DK" sz="900" b="0" baseline="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a:solidFill>
                  <a:srgbClr val="333333"/>
                </a:solidFill>
                <a:effectLst/>
                <a:latin typeface="+mn-lt"/>
              </a:rPr>
              <a:t>⌘ </a:t>
            </a:r>
            <a:r>
              <a:rPr lang="da-DK" altLang="da-DK" sz="900" b="0" noProof="1">
                <a:solidFill>
                  <a:schemeClr val="tx1"/>
                </a:solidFill>
                <a:latin typeface="+mn-lt"/>
                <a:cs typeface="Arial" panose="020B0604020202020204" pitchFamily="34" charset="0"/>
              </a:rPr>
              <a:t>+ option + ctrl + G</a:t>
            </a:r>
            <a:endParaRPr lang="da-DK" altLang="da-DK" sz="900" b="1" noProof="1">
              <a:solidFill>
                <a:schemeClr val="tx1"/>
              </a:solidFill>
              <a:latin typeface="+mn-lt"/>
              <a:cs typeface="Arial" panose="020B0604020202020204" pitchFamily="34" charset="0"/>
            </a:endParaRPr>
          </a:p>
        </p:txBody>
      </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195702" y="1216811"/>
            <a:ext cx="2859647" cy="500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skal være på et enkelt slide</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br>
              <a:rPr lang="da-DK" altLang="da-DK" sz="900" b="0" noProof="1">
                <a:solidFill>
                  <a:srgbClr val="000000"/>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Indsæt prædefineret slides og </a:t>
            </a:r>
            <a:r>
              <a:rPr lang="da-DK" altLang="da-DK" sz="900" b="0" cap="none" baseline="0" noProof="1">
                <a:solidFill>
                  <a:schemeClr val="tx1"/>
                </a:solidFill>
                <a:latin typeface="+mn-lt"/>
                <a:cs typeface="Arial" panose="020B0604020202020204" pitchFamily="34" charset="0"/>
              </a:rPr>
              <a:t>elementer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i Templafy vinduet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højre side 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539751" y="1205609"/>
            <a:ext cx="2867023"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br>
              <a:rPr lang="da-DK" altLang="da-DK" sz="900" b="0"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9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2"/>
          <a:stretch>
            <a:fillRect/>
          </a:stretch>
        </p:blipFill>
        <p:spPr>
          <a:xfrm>
            <a:off x="3411521" y="3075236"/>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3"/>
          <a:stretch>
            <a:fillRect/>
          </a:stretch>
        </p:blipFill>
        <p:spPr>
          <a:xfrm>
            <a:off x="3411521" y="2321411"/>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4"/>
          <a:stretch>
            <a:fillRect/>
          </a:stretch>
        </p:blipFill>
        <p:spPr>
          <a:xfrm>
            <a:off x="3411521" y="3796673"/>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5"/>
          <a:srcRect l="3031"/>
          <a:stretch/>
        </p:blipFill>
        <p:spPr>
          <a:xfrm>
            <a:off x="3411521" y="5499943"/>
            <a:ext cx="496606" cy="172842"/>
          </a:xfrm>
          <a:prstGeom prst="rect">
            <a:avLst/>
          </a:prstGeom>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6"/>
          <a:stretch>
            <a:fillRect/>
          </a:stretch>
        </p:blipFill>
        <p:spPr>
          <a:xfrm>
            <a:off x="3411521" y="4659955"/>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7"/>
          <a:stretch>
            <a:fillRect/>
          </a:stretch>
        </p:blipFill>
        <p:spPr>
          <a:xfrm>
            <a:off x="11055350" y="1771867"/>
            <a:ext cx="440195" cy="543366"/>
          </a:xfrm>
          <a:prstGeom prst="rect">
            <a:avLst/>
          </a:prstGeom>
        </p:spPr>
      </p:pic>
      <p:pic>
        <p:nvPicPr>
          <p:cNvPr id="5" name="Billede 4">
            <a:extLst>
              <a:ext uri="{FF2B5EF4-FFF2-40B4-BE49-F238E27FC236}">
                <a16:creationId xmlns:a16="http://schemas.microsoft.com/office/drawing/2014/main" id="{0249BE58-1339-E4AA-EDEF-446752AF1F19}"/>
              </a:ext>
            </a:extLst>
          </p:cNvPr>
          <p:cNvPicPr>
            <a:picLocks noChangeAspect="1"/>
          </p:cNvPicPr>
          <p:nvPr userDrawn="1"/>
        </p:nvPicPr>
        <p:blipFill>
          <a:blip r:embed="rId8"/>
          <a:stretch>
            <a:fillRect/>
          </a:stretch>
        </p:blipFill>
        <p:spPr>
          <a:xfrm>
            <a:off x="10499291" y="5472082"/>
            <a:ext cx="1112118" cy="360351"/>
          </a:xfrm>
          <a:prstGeom prst="rect">
            <a:avLst/>
          </a:prstGeom>
        </p:spPr>
      </p:pic>
    </p:spTree>
    <p:extLst>
      <p:ext uri="{BB962C8B-B14F-4D97-AF65-F5344CB8AC3E}">
        <p14:creationId xmlns:p14="http://schemas.microsoft.com/office/powerpoint/2010/main" val="200249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Copilot layouts&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bg1">
              <a:lumMod val="50000"/>
            </a:scheme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561573"/>
            <a:ext cx="11356977" cy="246221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3600" b="0" noProof="0">
                <a:solidFill>
                  <a:schemeClr val="bg1"/>
                </a:solidFill>
              </a:rPr>
              <a:t>Undgå at bruge layout efter dette punkt, da de bevidst er placeret og reserveret til Copilot-funktionalitet i den generelle skabelon</a:t>
            </a:r>
            <a:r>
              <a:rPr lang="da-DK" sz="4000" b="0" noProof="0">
                <a:solidFill>
                  <a:schemeClr val="bg1"/>
                </a:solidFill>
              </a:rPr>
              <a:t>.</a:t>
            </a:r>
            <a:br>
              <a:rPr lang="da-DK" sz="2400" b="0" noProof="0">
                <a:solidFill>
                  <a:schemeClr val="bg1"/>
                </a:solidFill>
              </a:rPr>
            </a:br>
            <a:br>
              <a:rPr lang="da-DK" sz="2400" b="0" noProof="0">
                <a:solidFill>
                  <a:schemeClr val="bg1"/>
                </a:solidFill>
              </a:rPr>
            </a:br>
            <a:endParaRPr lang="da-DK" sz="24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569660"/>
          </a:xfrm>
          <a:prstGeom prst="rect">
            <a:avLst/>
          </a:prstGeom>
        </p:spPr>
        <p:txBody>
          <a:bodyPr wrap="square">
            <a:spAutoFit/>
          </a:bodyPr>
          <a:lstStyle/>
          <a:p>
            <a:pPr algn="ctr"/>
            <a:r>
              <a:rPr lang="da-DK" sz="9600" b="1" i="1" noProof="0">
                <a:solidFill>
                  <a:schemeClr val="bg1"/>
                </a:solidFill>
              </a:rPr>
              <a:t>Copilot layouts</a:t>
            </a: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432127"/>
            <a:ext cx="11356974" cy="61555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Bemærk venligst, at layout efter dette er en del af skabelonen, men kun bør bruges af Copilot og ikke til manuelt indhold.</a:t>
            </a: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52D47452-3819-40A5-A104-ABD05BD430EB}" type="datetime4">
              <a:rPr lang="da-DK" smtClean="0"/>
              <a:t>26-05-01</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09924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1">
    <p:bg>
      <p:bgPr>
        <a:solidFill>
          <a:srgbClr val="0054CE"/>
        </a:solidFill>
        <a:effectLst/>
      </p:bgPr>
    </p:bg>
    <p:spTree>
      <p:nvGrpSpPr>
        <p:cNvPr id="1" name=""/>
        <p:cNvGrpSpPr/>
        <p:nvPr/>
      </p:nvGrpSpPr>
      <p:grpSpPr>
        <a:xfrm>
          <a:off x="0" y="0"/>
          <a:ext cx="0" cy="0"/>
          <a:chOff x="0" y="0"/>
          <a:chExt cx="0" cy="0"/>
        </a:xfrm>
      </p:grpSpPr>
      <p:sp>
        <p:nvSpPr>
          <p:cNvPr id="13" name="Slide Number Placeholder 14" hidden="1">
            <a:extLst>
              <a:ext uri="{FF2B5EF4-FFF2-40B4-BE49-F238E27FC236}">
                <a16:creationId xmlns:a16="http://schemas.microsoft.com/office/drawing/2014/main" id="{C30C2083-B3EA-BC7E-C416-5F1209B0B77C}"/>
              </a:ext>
            </a:extLst>
          </p:cNvPr>
          <p:cNvSpPr>
            <a:spLocks noGrp="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4" name="Baggrund">
            <a:extLst>
              <a:ext uri="{FF2B5EF4-FFF2-40B4-BE49-F238E27FC236}">
                <a16:creationId xmlns:a16="http://schemas.microsoft.com/office/drawing/2014/main" id="{535FC38B-8323-15ED-ADF8-37FCD2A8267B}"/>
              </a:ext>
            </a:extLst>
          </p:cNvPr>
          <p:cNvSpPr/>
          <p:nvPr userDrawn="1"/>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5" name="Logo">
            <a:extLst>
              <a:ext uri="{FF2B5EF4-FFF2-40B4-BE49-F238E27FC236}">
                <a16:creationId xmlns:a16="http://schemas.microsoft.com/office/drawing/2014/main" id="{DBB0815F-9C9E-0090-BD04-B04C2804856C}"/>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6" name="5.element top">
            <a:extLst>
              <a:ext uri="{FF2B5EF4-FFF2-40B4-BE49-F238E27FC236}">
                <a16:creationId xmlns:a16="http://schemas.microsoft.com/office/drawing/2014/main" id="{34EA46A2-C714-ECE7-DAA3-CD2F6D567255}"/>
              </a:ext>
            </a:extLst>
          </p:cNvPr>
          <p:cNvSpPr/>
          <p:nvPr userDrawn="1"/>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7" name="5.element bund">
            <a:extLst>
              <a:ext uri="{FF2B5EF4-FFF2-40B4-BE49-F238E27FC236}">
                <a16:creationId xmlns:a16="http://schemas.microsoft.com/office/drawing/2014/main" id="{37ED4D74-4F68-B1E1-2CC3-0AA132ED7778}"/>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0000" y="2145600"/>
            <a:ext cx="7290000" cy="2498400"/>
          </a:xfrm>
        </p:spPr>
        <p:txBody>
          <a:bodyPr anchor="ctr" anchorCtr="0">
            <a:normAutofit/>
          </a:bodyPr>
          <a:lstStyle>
            <a:lvl1pPr algn="l">
              <a:defRPr sz="5400"/>
            </a:lvl1pPr>
          </a:lstStyle>
          <a:p>
            <a:r>
              <a:rPr lang="da-DK"/>
              <a:t>Klik for at tilføje titel</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540000" y="360000"/>
            <a:ext cx="7286400" cy="180000"/>
          </a:xfrm>
        </p:spPr>
        <p:txBody>
          <a:bodyPr anchor="t" anchorCtr="0">
            <a:noAutofit/>
          </a:bodyPr>
          <a:lstStyle>
            <a:lvl1pPr marL="0" indent="0" algn="l">
              <a:lnSpc>
                <a:spcPct val="100000"/>
              </a:lnSpc>
              <a:spcBef>
                <a:spcPts val="0"/>
              </a:spcBef>
              <a:spcAft>
                <a:spcPts val="0"/>
              </a:spcAft>
              <a:buNone/>
              <a:defRPr sz="900">
                <a:latin typeface="+mn-lt"/>
              </a:defRPr>
            </a:lvl1pPr>
            <a:lvl2pPr marL="0" indent="0" algn="l">
              <a:lnSpc>
                <a:spcPct val="100000"/>
              </a:lnSpc>
              <a:spcBef>
                <a:spcPts val="0"/>
              </a:spcBef>
              <a:spcAft>
                <a:spcPts val="0"/>
              </a:spcAft>
              <a:buNone/>
              <a:defRPr sz="900">
                <a:latin typeface="+mn-lt"/>
              </a:defRPr>
            </a:lvl2pPr>
            <a:lvl3pPr marL="0" indent="0" algn="l">
              <a:lnSpc>
                <a:spcPct val="100000"/>
              </a:lnSpc>
              <a:spcBef>
                <a:spcPts val="0"/>
              </a:spcBef>
              <a:spcAft>
                <a:spcPts val="0"/>
              </a:spcAft>
              <a:buNone/>
              <a:defRPr sz="900">
                <a:latin typeface="+mn-lt"/>
              </a:defRPr>
            </a:lvl3pPr>
            <a:lvl4pPr marL="0" indent="0" algn="l">
              <a:lnSpc>
                <a:spcPct val="100000"/>
              </a:lnSpc>
              <a:spcBef>
                <a:spcPts val="0"/>
              </a:spcBef>
              <a:spcAft>
                <a:spcPts val="0"/>
              </a:spcAft>
              <a:buNone/>
              <a:defRPr sz="900">
                <a:latin typeface="+mn-lt"/>
              </a:defRPr>
            </a:lvl4pPr>
            <a:lvl5pPr marL="0" indent="0" algn="l">
              <a:lnSpc>
                <a:spcPct val="100000"/>
              </a:lnSpc>
              <a:spcBef>
                <a:spcPts val="0"/>
              </a:spcBef>
              <a:spcAft>
                <a:spcPts val="0"/>
              </a:spcAft>
              <a:buNone/>
              <a:defRPr sz="900">
                <a:latin typeface="+mn-lt"/>
              </a:defRPr>
            </a:lvl5pPr>
            <a:lvl6pPr marL="0" indent="0" algn="l">
              <a:lnSpc>
                <a:spcPct val="100000"/>
              </a:lnSpc>
              <a:spcBef>
                <a:spcPts val="0"/>
              </a:spcBef>
              <a:spcAft>
                <a:spcPts val="0"/>
              </a:spcAft>
              <a:buNone/>
              <a:defRPr sz="900">
                <a:latin typeface="+mn-lt"/>
              </a:defRPr>
            </a:lvl6pPr>
            <a:lvl7pPr marL="0" indent="0" algn="l">
              <a:lnSpc>
                <a:spcPct val="100000"/>
              </a:lnSpc>
              <a:spcBef>
                <a:spcPts val="0"/>
              </a:spcBef>
              <a:spcAft>
                <a:spcPts val="0"/>
              </a:spcAft>
              <a:buNone/>
              <a:defRPr sz="900">
                <a:latin typeface="+mn-lt"/>
              </a:defRPr>
            </a:lvl7pPr>
            <a:lvl8pPr marL="0" indent="0" algn="l">
              <a:lnSpc>
                <a:spcPct val="100000"/>
              </a:lnSpc>
              <a:spcBef>
                <a:spcPts val="0"/>
              </a:spcBef>
              <a:spcAft>
                <a:spcPts val="0"/>
              </a:spcAft>
              <a:buNone/>
              <a:defRPr sz="900">
                <a:latin typeface="+mn-lt"/>
              </a:defRPr>
            </a:lvl8pPr>
            <a:lvl9pPr marL="0" indent="0" algn="l">
              <a:lnSpc>
                <a:spcPct val="100000"/>
              </a:lnSpc>
              <a:spcBef>
                <a:spcPts val="0"/>
              </a:spcBef>
              <a:spcAft>
                <a:spcPts val="0"/>
              </a:spcAft>
              <a:buNone/>
              <a:defRPr sz="900">
                <a:latin typeface="+mn-lt"/>
              </a:defRPr>
            </a:lvl9pPr>
          </a:lstStyle>
          <a:p>
            <a:r>
              <a:rPr lang="da-DK"/>
              <a:t>Klik for at tilføje Navn, Titel</a:t>
            </a:r>
          </a:p>
        </p:txBody>
      </p:sp>
      <p:sp>
        <p:nvSpPr>
          <p:cNvPr id="10" name="Date Placeholder 9">
            <a:extLst>
              <a:ext uri="{FF2B5EF4-FFF2-40B4-BE49-F238E27FC236}">
                <a16:creationId xmlns:a16="http://schemas.microsoft.com/office/drawing/2014/main" id="{979BA087-F6C1-1FD3-F61C-749A08E28954}"/>
              </a:ext>
            </a:extLst>
          </p:cNvPr>
          <p:cNvSpPr>
            <a:spLocks noGrp="1"/>
          </p:cNvSpPr>
          <p:nvPr>
            <p:ph type="dt" sz="half" idx="10"/>
          </p:nvPr>
        </p:nvSpPr>
        <p:spPr>
          <a:xfrm>
            <a:off x="540000" y="6318000"/>
            <a:ext cx="1551600" cy="180000"/>
          </a:xfrm>
        </p:spPr>
        <p:txBody>
          <a:bodyPr anchor="b" anchorCtr="0"/>
          <a:lstStyle/>
          <a:p>
            <a:fld id="{3C6FC71C-0001-4CF6-A3C2-B709160DEA70}" type="datetime2">
              <a:rPr lang="da-DK" smtClean="0"/>
              <a:t>1. maj 2026</a:t>
            </a:fld>
            <a:endParaRPr lang="da-DK"/>
          </a:p>
        </p:txBody>
      </p:sp>
      <p:sp>
        <p:nvSpPr>
          <p:cNvPr id="11" name="Footer Placeholder 10">
            <a:extLst>
              <a:ext uri="{FF2B5EF4-FFF2-40B4-BE49-F238E27FC236}">
                <a16:creationId xmlns:a16="http://schemas.microsoft.com/office/drawing/2014/main" id="{A19A1654-CABF-DA4E-80DA-4C3B3A7F2139}"/>
              </a:ext>
            </a:extLst>
          </p:cNvPr>
          <p:cNvSpPr>
            <a:spLocks noGrp="1"/>
          </p:cNvSpPr>
          <p:nvPr>
            <p:ph type="ftr" sz="quarter" idx="11"/>
          </p:nvPr>
        </p:nvSpPr>
        <p:spPr>
          <a:xfrm>
            <a:off x="2451600" y="6318000"/>
            <a:ext cx="5374800" cy="180000"/>
          </a:xfrm>
        </p:spPr>
        <p:txBody>
          <a:bodyPr anchor="b" anchorCtr="0"/>
          <a:lstStyle/>
          <a:p>
            <a:endParaRPr lang="da-DK"/>
          </a:p>
        </p:txBody>
      </p:sp>
    </p:spTree>
    <p:extLst>
      <p:ext uri="{BB962C8B-B14F-4D97-AF65-F5344CB8AC3E}">
        <p14:creationId xmlns:p14="http://schemas.microsoft.com/office/powerpoint/2010/main" val="293735825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6E139DF3-8738-4CDA-9AB0-A623BF4B81A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4988816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1422918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ED56F52-5E42-65C8-EB3E-12081D494C8D}"/>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F4D412A3-166B-1E81-7A23-0C8A7BFEAF6A}"/>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11111706"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8996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348284"/>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352038"/>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44614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Photo 1">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6D21675C-A1A8-8F72-4BBF-529486AC6012}"/>
              </a:ext>
            </a:extLst>
          </p:cNvPr>
          <p:cNvSpPr>
            <a:spLocks noGrp="1"/>
          </p:cNvSpPr>
          <p:nvPr>
            <p:ph idx="1" hasCustomPrompt="1"/>
          </p:nvPr>
        </p:nvSpPr>
        <p:spPr>
          <a:xfrm>
            <a:off x="538958" y="2145600"/>
            <a:ext cx="63324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42271017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Photo 2">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46D2A08E-A48B-5A1A-AE36-D9ADE8CD139C}"/>
              </a:ext>
            </a:extLst>
          </p:cNvPr>
          <p:cNvSpPr>
            <a:spLocks noGrp="1"/>
          </p:cNvSpPr>
          <p:nvPr>
            <p:ph idx="1" hasCustomPrompt="1"/>
          </p:nvPr>
        </p:nvSpPr>
        <p:spPr>
          <a:xfrm>
            <a:off x="538958" y="2145600"/>
            <a:ext cx="34632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08358780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920021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9199562"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785772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bwMode="black">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 </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black">
          <a:xfrm>
            <a:off x="472536" y="2986685"/>
            <a:ext cx="10152346" cy="1631216"/>
          </a:xfrm>
          <a:prstGeom prst="rect">
            <a:avLst/>
          </a:prstGeom>
        </p:spPr>
        <p:txBody>
          <a:bodyPr wrap="square">
            <a:spAutoFit/>
          </a:bodyPr>
          <a:lstStyle/>
          <a:p>
            <a:pPr algn="ctr"/>
            <a:r>
              <a:rPr lang="da-DK" sz="10000" b="1" i="1" noProof="0">
                <a:solidFill>
                  <a:schemeClr val="bg1"/>
                </a:solidFill>
              </a:rPr>
              <a:t>Brug dem ikke</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black">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OBS! Layouts efter dette kan indeholde potential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33B92665-AA5C-4BDA-B09E-E941EB9A6391}" type="datetime2">
              <a:rPr lang="da-DK" smtClean="0"/>
              <a:t>1. maj 2026</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kst i en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B8E0F-67CD-4449-BCE2-9F9F9E454FA0}"/>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Content Placeholder 2">
            <a:extLst>
              <a:ext uri="{FF2B5EF4-FFF2-40B4-BE49-F238E27FC236}">
                <a16:creationId xmlns:a16="http://schemas.microsoft.com/office/drawing/2014/main" id="{7860F624-71E0-CF42-AE52-0CDEC772DBA5}"/>
              </a:ext>
            </a:extLst>
          </p:cNvPr>
          <p:cNvSpPr>
            <a:spLocks noGrp="1"/>
          </p:cNvSpPr>
          <p:nvPr>
            <p:ph idx="1" hasCustomPrompt="1"/>
          </p:nvPr>
        </p:nvSpPr>
        <p:spPr>
          <a:xfrm>
            <a:off x="971550" y="1916113"/>
            <a:ext cx="10248900" cy="4176712"/>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vl6pPr algn="l">
              <a:defRPr>
                <a:solidFill>
                  <a:schemeClr val="tx1"/>
                </a:solidFill>
              </a:defRPr>
            </a:lvl6pPr>
            <a:lvl7pPr algn="l">
              <a:defRPr>
                <a:solidFill>
                  <a:schemeClr val="tx1"/>
                </a:solidFill>
              </a:defRPr>
            </a:lvl7pPr>
            <a:lvl8pPr algn="l">
              <a:defRPr>
                <a:solidFill>
                  <a:schemeClr val="tx1"/>
                </a:solidFill>
              </a:defRPr>
            </a:lvl8pPr>
            <a:lvl9pPr algn="l">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7" name="Pladsholder til slidenummer 6">
            <a:extLst>
              <a:ext uri="{FF2B5EF4-FFF2-40B4-BE49-F238E27FC236}">
                <a16:creationId xmlns:a16="http://schemas.microsoft.com/office/drawing/2014/main" id="{1EAD60A3-607C-484F-8A59-2AE3F818E2B3}"/>
              </a:ext>
            </a:extLst>
          </p:cNvPr>
          <p:cNvSpPr>
            <a:spLocks noGrp="1"/>
          </p:cNvSpPr>
          <p:nvPr>
            <p:ph type="sldNum" sz="quarter" idx="14"/>
          </p:nvPr>
        </p:nvSpPr>
        <p:spPr/>
        <p:txBody>
          <a:bodyPr/>
          <a:lstStyle>
            <a:lvl1pPr>
              <a:defRPr>
                <a:solidFill>
                  <a:schemeClr val="bg1">
                    <a:lumMod val="65000"/>
                  </a:schemeClr>
                </a:solidFill>
              </a:defRPr>
            </a:lvl1pPr>
          </a:lstStyle>
          <a:p>
            <a:fld id="{B7AFE360-8F0C-E34D-B027-B6A45E5D708A}" type="slidenum">
              <a:rPr lang="da-DK" smtClean="0"/>
              <a:pPr/>
              <a:t>‹nr.›</a:t>
            </a:fld>
            <a:endParaRPr lang="da-DK" dirty="0"/>
          </a:p>
        </p:txBody>
      </p:sp>
      <p:sp>
        <p:nvSpPr>
          <p:cNvPr id="8" name="Text Placeholder 26">
            <a:extLst>
              <a:ext uri="{FF2B5EF4-FFF2-40B4-BE49-F238E27FC236}">
                <a16:creationId xmlns:a16="http://schemas.microsoft.com/office/drawing/2014/main" id="{0645ED64-BAF0-F047-B14E-A40D28B2029A}"/>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437365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7236-37CC-5345-8B9A-891D08903E0D}"/>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Pladsholder til tekst 15">
            <a:extLst>
              <a:ext uri="{FF2B5EF4-FFF2-40B4-BE49-F238E27FC236}">
                <a16:creationId xmlns:a16="http://schemas.microsoft.com/office/drawing/2014/main" id="{6041ED5B-4FB6-B445-A2AA-B572BF05DF75}"/>
              </a:ext>
            </a:extLst>
          </p:cNvPr>
          <p:cNvSpPr>
            <a:spLocks noGrp="1"/>
          </p:cNvSpPr>
          <p:nvPr>
            <p:ph type="body" sz="quarter" idx="35" hasCustomPrompt="1"/>
          </p:nvPr>
        </p:nvSpPr>
        <p:spPr>
          <a:xfrm>
            <a:off x="1013676"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a:t>
            </a:r>
          </a:p>
        </p:txBody>
      </p:sp>
      <p:sp>
        <p:nvSpPr>
          <p:cNvPr id="5" name="Pladsholder til tekst 15">
            <a:extLst>
              <a:ext uri="{FF2B5EF4-FFF2-40B4-BE49-F238E27FC236}">
                <a16:creationId xmlns:a16="http://schemas.microsoft.com/office/drawing/2014/main" id="{E1FF65A6-FB9E-6946-8DA7-94716E9706D6}"/>
              </a:ext>
            </a:extLst>
          </p:cNvPr>
          <p:cNvSpPr>
            <a:spLocks noGrp="1"/>
          </p:cNvSpPr>
          <p:nvPr>
            <p:ph type="body" sz="quarter" idx="36" hasCustomPrompt="1"/>
          </p:nvPr>
        </p:nvSpPr>
        <p:spPr>
          <a:xfrm>
            <a:off x="1013676"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2.</a:t>
            </a:r>
          </a:p>
        </p:txBody>
      </p:sp>
      <p:sp>
        <p:nvSpPr>
          <p:cNvPr id="6" name="Pladsholder til tekst 15">
            <a:extLst>
              <a:ext uri="{FF2B5EF4-FFF2-40B4-BE49-F238E27FC236}">
                <a16:creationId xmlns:a16="http://schemas.microsoft.com/office/drawing/2014/main" id="{05855DDE-4CD2-1943-B638-16711EDC808A}"/>
              </a:ext>
            </a:extLst>
          </p:cNvPr>
          <p:cNvSpPr>
            <a:spLocks noGrp="1"/>
          </p:cNvSpPr>
          <p:nvPr>
            <p:ph type="body" sz="quarter" idx="37" hasCustomPrompt="1"/>
          </p:nvPr>
        </p:nvSpPr>
        <p:spPr>
          <a:xfrm>
            <a:off x="1013676"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3.</a:t>
            </a:r>
          </a:p>
        </p:txBody>
      </p:sp>
      <p:sp>
        <p:nvSpPr>
          <p:cNvPr id="7" name="Pladsholder til tekst 15">
            <a:extLst>
              <a:ext uri="{FF2B5EF4-FFF2-40B4-BE49-F238E27FC236}">
                <a16:creationId xmlns:a16="http://schemas.microsoft.com/office/drawing/2014/main" id="{3C14AD70-EC02-CF4D-84B3-81210D5130DD}"/>
              </a:ext>
            </a:extLst>
          </p:cNvPr>
          <p:cNvSpPr>
            <a:spLocks noGrp="1"/>
          </p:cNvSpPr>
          <p:nvPr>
            <p:ph type="body" sz="quarter" idx="38" hasCustomPrompt="1"/>
          </p:nvPr>
        </p:nvSpPr>
        <p:spPr>
          <a:xfrm>
            <a:off x="1013676"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4.</a:t>
            </a:r>
          </a:p>
        </p:txBody>
      </p:sp>
      <p:sp>
        <p:nvSpPr>
          <p:cNvPr id="8" name="Pladsholder til tekst 15">
            <a:extLst>
              <a:ext uri="{FF2B5EF4-FFF2-40B4-BE49-F238E27FC236}">
                <a16:creationId xmlns:a16="http://schemas.microsoft.com/office/drawing/2014/main" id="{6ACF7380-4CA4-7649-BFD7-F17CF7E86767}"/>
              </a:ext>
            </a:extLst>
          </p:cNvPr>
          <p:cNvSpPr>
            <a:spLocks noGrp="1"/>
          </p:cNvSpPr>
          <p:nvPr>
            <p:ph type="body" sz="quarter" idx="39" hasCustomPrompt="1"/>
          </p:nvPr>
        </p:nvSpPr>
        <p:spPr>
          <a:xfrm>
            <a:off x="1013676"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5.</a:t>
            </a:r>
          </a:p>
        </p:txBody>
      </p:sp>
      <p:sp>
        <p:nvSpPr>
          <p:cNvPr id="9" name="Pladsholder til tekst 15">
            <a:extLst>
              <a:ext uri="{FF2B5EF4-FFF2-40B4-BE49-F238E27FC236}">
                <a16:creationId xmlns:a16="http://schemas.microsoft.com/office/drawing/2014/main" id="{0172DE03-EDD6-9D47-BD24-A7F4AA86F9F1}"/>
              </a:ext>
            </a:extLst>
          </p:cNvPr>
          <p:cNvSpPr>
            <a:spLocks noGrp="1"/>
          </p:cNvSpPr>
          <p:nvPr>
            <p:ph type="body" sz="quarter" idx="43" hasCustomPrompt="1"/>
          </p:nvPr>
        </p:nvSpPr>
        <p:spPr>
          <a:xfrm>
            <a:off x="1503961" y="2450354"/>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0" name="Pladsholder til tekst 15">
            <a:extLst>
              <a:ext uri="{FF2B5EF4-FFF2-40B4-BE49-F238E27FC236}">
                <a16:creationId xmlns:a16="http://schemas.microsoft.com/office/drawing/2014/main" id="{98CC985B-2C9F-4449-866F-9489416997AE}"/>
              </a:ext>
            </a:extLst>
          </p:cNvPr>
          <p:cNvSpPr>
            <a:spLocks noGrp="1"/>
          </p:cNvSpPr>
          <p:nvPr>
            <p:ph type="body" sz="quarter" idx="44" hasCustomPrompt="1"/>
          </p:nvPr>
        </p:nvSpPr>
        <p:spPr>
          <a:xfrm>
            <a:off x="1503961" y="2892698"/>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1" name="Pladsholder til tekst 15">
            <a:extLst>
              <a:ext uri="{FF2B5EF4-FFF2-40B4-BE49-F238E27FC236}">
                <a16:creationId xmlns:a16="http://schemas.microsoft.com/office/drawing/2014/main" id="{5E592EC7-65D8-7043-8D90-80CC92F5D197}"/>
              </a:ext>
            </a:extLst>
          </p:cNvPr>
          <p:cNvSpPr>
            <a:spLocks noGrp="1"/>
          </p:cNvSpPr>
          <p:nvPr>
            <p:ph type="body" sz="quarter" idx="45" hasCustomPrompt="1"/>
          </p:nvPr>
        </p:nvSpPr>
        <p:spPr>
          <a:xfrm>
            <a:off x="1503961" y="3335042"/>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2" name="Pladsholder til tekst 15">
            <a:extLst>
              <a:ext uri="{FF2B5EF4-FFF2-40B4-BE49-F238E27FC236}">
                <a16:creationId xmlns:a16="http://schemas.microsoft.com/office/drawing/2014/main" id="{E5753015-C384-D540-8E54-E42EF361ACD2}"/>
              </a:ext>
            </a:extLst>
          </p:cNvPr>
          <p:cNvSpPr>
            <a:spLocks noGrp="1"/>
          </p:cNvSpPr>
          <p:nvPr>
            <p:ph type="body" sz="quarter" idx="46" hasCustomPrompt="1"/>
          </p:nvPr>
        </p:nvSpPr>
        <p:spPr>
          <a:xfrm>
            <a:off x="1503961" y="3777386"/>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3" name="Pladsholder til tekst 15">
            <a:extLst>
              <a:ext uri="{FF2B5EF4-FFF2-40B4-BE49-F238E27FC236}">
                <a16:creationId xmlns:a16="http://schemas.microsoft.com/office/drawing/2014/main" id="{9842641C-EC69-AA48-9E0C-8302A9C83396}"/>
              </a:ext>
            </a:extLst>
          </p:cNvPr>
          <p:cNvSpPr>
            <a:spLocks noGrp="1"/>
          </p:cNvSpPr>
          <p:nvPr>
            <p:ph type="body" sz="quarter" idx="47" hasCustomPrompt="1"/>
          </p:nvPr>
        </p:nvSpPr>
        <p:spPr>
          <a:xfrm>
            <a:off x="1503961" y="4219730"/>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4" name="Pladsholder til tekst 15">
            <a:extLst>
              <a:ext uri="{FF2B5EF4-FFF2-40B4-BE49-F238E27FC236}">
                <a16:creationId xmlns:a16="http://schemas.microsoft.com/office/drawing/2014/main" id="{21ECD3C8-D3F7-5245-8E7A-97B44E02E788}"/>
              </a:ext>
            </a:extLst>
          </p:cNvPr>
          <p:cNvSpPr>
            <a:spLocks noGrp="1"/>
          </p:cNvSpPr>
          <p:nvPr>
            <p:ph type="body" sz="quarter" idx="48" hasCustomPrompt="1"/>
          </p:nvPr>
        </p:nvSpPr>
        <p:spPr>
          <a:xfrm>
            <a:off x="5681867"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6.</a:t>
            </a:r>
          </a:p>
        </p:txBody>
      </p:sp>
      <p:sp>
        <p:nvSpPr>
          <p:cNvPr id="15" name="Pladsholder til tekst 15">
            <a:extLst>
              <a:ext uri="{FF2B5EF4-FFF2-40B4-BE49-F238E27FC236}">
                <a16:creationId xmlns:a16="http://schemas.microsoft.com/office/drawing/2014/main" id="{852F046C-F70A-C743-B36B-A0611D997B4F}"/>
              </a:ext>
            </a:extLst>
          </p:cNvPr>
          <p:cNvSpPr>
            <a:spLocks noGrp="1"/>
          </p:cNvSpPr>
          <p:nvPr>
            <p:ph type="body" sz="quarter" idx="49" hasCustomPrompt="1"/>
          </p:nvPr>
        </p:nvSpPr>
        <p:spPr>
          <a:xfrm>
            <a:off x="5681867"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7.</a:t>
            </a:r>
          </a:p>
        </p:txBody>
      </p:sp>
      <p:sp>
        <p:nvSpPr>
          <p:cNvPr id="16" name="Pladsholder til tekst 15">
            <a:extLst>
              <a:ext uri="{FF2B5EF4-FFF2-40B4-BE49-F238E27FC236}">
                <a16:creationId xmlns:a16="http://schemas.microsoft.com/office/drawing/2014/main" id="{6645DDA7-D292-8447-8DE7-53B731EE569E}"/>
              </a:ext>
            </a:extLst>
          </p:cNvPr>
          <p:cNvSpPr>
            <a:spLocks noGrp="1"/>
          </p:cNvSpPr>
          <p:nvPr>
            <p:ph type="body" sz="quarter" idx="50" hasCustomPrompt="1"/>
          </p:nvPr>
        </p:nvSpPr>
        <p:spPr>
          <a:xfrm>
            <a:off x="5681867"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8.</a:t>
            </a:r>
          </a:p>
        </p:txBody>
      </p:sp>
      <p:sp>
        <p:nvSpPr>
          <p:cNvPr id="17" name="Pladsholder til tekst 15">
            <a:extLst>
              <a:ext uri="{FF2B5EF4-FFF2-40B4-BE49-F238E27FC236}">
                <a16:creationId xmlns:a16="http://schemas.microsoft.com/office/drawing/2014/main" id="{AA591980-E93B-B543-A24D-E252C28AB986}"/>
              </a:ext>
            </a:extLst>
          </p:cNvPr>
          <p:cNvSpPr>
            <a:spLocks noGrp="1"/>
          </p:cNvSpPr>
          <p:nvPr>
            <p:ph type="body" sz="quarter" idx="51" hasCustomPrompt="1"/>
          </p:nvPr>
        </p:nvSpPr>
        <p:spPr>
          <a:xfrm>
            <a:off x="5681867"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9.</a:t>
            </a:r>
          </a:p>
        </p:txBody>
      </p:sp>
      <p:sp>
        <p:nvSpPr>
          <p:cNvPr id="18" name="Pladsholder til tekst 15">
            <a:extLst>
              <a:ext uri="{FF2B5EF4-FFF2-40B4-BE49-F238E27FC236}">
                <a16:creationId xmlns:a16="http://schemas.microsoft.com/office/drawing/2014/main" id="{88006348-05BC-204D-A584-86C9B1C63815}"/>
              </a:ext>
            </a:extLst>
          </p:cNvPr>
          <p:cNvSpPr>
            <a:spLocks noGrp="1"/>
          </p:cNvSpPr>
          <p:nvPr>
            <p:ph type="body" sz="quarter" idx="52" hasCustomPrompt="1"/>
          </p:nvPr>
        </p:nvSpPr>
        <p:spPr>
          <a:xfrm>
            <a:off x="5681867"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10.</a:t>
            </a:r>
          </a:p>
        </p:txBody>
      </p:sp>
      <p:sp>
        <p:nvSpPr>
          <p:cNvPr id="19" name="Pladsholder til tekst 15">
            <a:extLst>
              <a:ext uri="{FF2B5EF4-FFF2-40B4-BE49-F238E27FC236}">
                <a16:creationId xmlns:a16="http://schemas.microsoft.com/office/drawing/2014/main" id="{C0086D9C-FDDC-B847-B3BF-29B1B89F9A23}"/>
              </a:ext>
            </a:extLst>
          </p:cNvPr>
          <p:cNvSpPr>
            <a:spLocks noGrp="1"/>
          </p:cNvSpPr>
          <p:nvPr>
            <p:ph type="body" sz="quarter" idx="53" hasCustomPrompt="1"/>
          </p:nvPr>
        </p:nvSpPr>
        <p:spPr>
          <a:xfrm>
            <a:off x="6172152" y="2450354"/>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0" name="Pladsholder til tekst 15">
            <a:extLst>
              <a:ext uri="{FF2B5EF4-FFF2-40B4-BE49-F238E27FC236}">
                <a16:creationId xmlns:a16="http://schemas.microsoft.com/office/drawing/2014/main" id="{5222A55C-2A1A-B74E-A41F-3778E512E1FB}"/>
              </a:ext>
            </a:extLst>
          </p:cNvPr>
          <p:cNvSpPr>
            <a:spLocks noGrp="1"/>
          </p:cNvSpPr>
          <p:nvPr>
            <p:ph type="body" sz="quarter" idx="54" hasCustomPrompt="1"/>
          </p:nvPr>
        </p:nvSpPr>
        <p:spPr>
          <a:xfrm>
            <a:off x="6172152" y="2892698"/>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1" name="Pladsholder til tekst 15">
            <a:extLst>
              <a:ext uri="{FF2B5EF4-FFF2-40B4-BE49-F238E27FC236}">
                <a16:creationId xmlns:a16="http://schemas.microsoft.com/office/drawing/2014/main" id="{FBD6D7FA-95B6-5B40-8510-2C1BA274F0AA}"/>
              </a:ext>
            </a:extLst>
          </p:cNvPr>
          <p:cNvSpPr>
            <a:spLocks noGrp="1"/>
          </p:cNvSpPr>
          <p:nvPr>
            <p:ph type="body" sz="quarter" idx="55" hasCustomPrompt="1"/>
          </p:nvPr>
        </p:nvSpPr>
        <p:spPr>
          <a:xfrm>
            <a:off x="6172152" y="3335042"/>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2" name="Pladsholder til tekst 15">
            <a:extLst>
              <a:ext uri="{FF2B5EF4-FFF2-40B4-BE49-F238E27FC236}">
                <a16:creationId xmlns:a16="http://schemas.microsoft.com/office/drawing/2014/main" id="{757BA32C-624C-7D4D-9445-E7A0EA696698}"/>
              </a:ext>
            </a:extLst>
          </p:cNvPr>
          <p:cNvSpPr>
            <a:spLocks noGrp="1"/>
          </p:cNvSpPr>
          <p:nvPr>
            <p:ph type="body" sz="quarter" idx="56" hasCustomPrompt="1"/>
          </p:nvPr>
        </p:nvSpPr>
        <p:spPr>
          <a:xfrm>
            <a:off x="6172152" y="3777386"/>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3" name="Pladsholder til tekst 15">
            <a:extLst>
              <a:ext uri="{FF2B5EF4-FFF2-40B4-BE49-F238E27FC236}">
                <a16:creationId xmlns:a16="http://schemas.microsoft.com/office/drawing/2014/main" id="{FBD203C6-E815-7742-8113-274606D3B03D}"/>
              </a:ext>
            </a:extLst>
          </p:cNvPr>
          <p:cNvSpPr>
            <a:spLocks noGrp="1"/>
          </p:cNvSpPr>
          <p:nvPr>
            <p:ph type="body" sz="quarter" idx="57" hasCustomPrompt="1"/>
          </p:nvPr>
        </p:nvSpPr>
        <p:spPr>
          <a:xfrm>
            <a:off x="6172152" y="4219730"/>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6" name="Pladsholder til tekst 2">
            <a:extLst>
              <a:ext uri="{FF2B5EF4-FFF2-40B4-BE49-F238E27FC236}">
                <a16:creationId xmlns:a16="http://schemas.microsoft.com/office/drawing/2014/main" id="{78DB84D9-7EAE-3446-9BA9-2002F1CAB2F1}"/>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24" name="Pladsholder til slidenummer 23">
            <a:extLst>
              <a:ext uri="{FF2B5EF4-FFF2-40B4-BE49-F238E27FC236}">
                <a16:creationId xmlns:a16="http://schemas.microsoft.com/office/drawing/2014/main" id="{A37AD5F4-A452-4D4E-B257-F48E3BECF214}"/>
              </a:ext>
            </a:extLst>
          </p:cNvPr>
          <p:cNvSpPr>
            <a:spLocks noGrp="1"/>
          </p:cNvSpPr>
          <p:nvPr>
            <p:ph type="sldNum" sz="quarter" idx="58"/>
          </p:nvPr>
        </p:nvSpPr>
        <p:spPr/>
        <p:txBody>
          <a:bodyPr/>
          <a:lstStyle/>
          <a:p>
            <a:fld id="{B7AFE360-8F0C-E34D-B027-B6A45E5D708A}" type="slidenum">
              <a:rPr lang="da-DK" smtClean="0"/>
              <a:pPr/>
              <a:t>‹nr.›</a:t>
            </a:fld>
            <a:endParaRPr lang="da-DK" dirty="0"/>
          </a:p>
        </p:txBody>
      </p:sp>
    </p:spTree>
    <p:extLst>
      <p:ext uri="{BB962C8B-B14F-4D97-AF65-F5344CB8AC3E}">
        <p14:creationId xmlns:p14="http://schemas.microsoft.com/office/powerpoint/2010/main" val="1765197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kst i 2 kolonner">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lgn="ctr">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8" name="Text Placeholder 2">
            <a:extLst>
              <a:ext uri="{FF2B5EF4-FFF2-40B4-BE49-F238E27FC236}">
                <a16:creationId xmlns:a16="http://schemas.microsoft.com/office/drawing/2014/main" id="{40060C53-021D-A44E-BD7C-4B03F14BDA2A}"/>
              </a:ext>
            </a:extLst>
          </p:cNvPr>
          <p:cNvSpPr>
            <a:spLocks noGrp="1"/>
          </p:cNvSpPr>
          <p:nvPr>
            <p:ph type="body" idx="21" hasCustomPrompt="1"/>
          </p:nvPr>
        </p:nvSpPr>
        <p:spPr>
          <a:xfrm>
            <a:off x="971549" y="1926387"/>
            <a:ext cx="4909332" cy="300567"/>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9" name="Content Placeholder 3">
            <a:extLst>
              <a:ext uri="{FF2B5EF4-FFF2-40B4-BE49-F238E27FC236}">
                <a16:creationId xmlns:a16="http://schemas.microsoft.com/office/drawing/2014/main" id="{457C0EA2-2E5B-9A46-8866-E1A0E51342BF}"/>
              </a:ext>
            </a:extLst>
          </p:cNvPr>
          <p:cNvSpPr>
            <a:spLocks noGrp="1"/>
          </p:cNvSpPr>
          <p:nvPr>
            <p:ph sz="half" idx="22" hasCustomPrompt="1"/>
          </p:nvPr>
        </p:nvSpPr>
        <p:spPr>
          <a:xfrm>
            <a:off x="971550" y="2321960"/>
            <a:ext cx="4909333" cy="37708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0" name="Text Placeholder 4">
            <a:extLst>
              <a:ext uri="{FF2B5EF4-FFF2-40B4-BE49-F238E27FC236}">
                <a16:creationId xmlns:a16="http://schemas.microsoft.com/office/drawing/2014/main" id="{7D5FCA11-87D2-F64D-95DC-E4803F6F3C1D}"/>
              </a:ext>
            </a:extLst>
          </p:cNvPr>
          <p:cNvSpPr>
            <a:spLocks noGrp="1"/>
          </p:cNvSpPr>
          <p:nvPr>
            <p:ph type="body" sz="quarter" idx="23" hasCustomPrompt="1"/>
          </p:nvPr>
        </p:nvSpPr>
        <p:spPr>
          <a:xfrm>
            <a:off x="6311117" y="1926387"/>
            <a:ext cx="4909333" cy="300568"/>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11" name="Content Placeholder 5">
            <a:extLst>
              <a:ext uri="{FF2B5EF4-FFF2-40B4-BE49-F238E27FC236}">
                <a16:creationId xmlns:a16="http://schemas.microsoft.com/office/drawing/2014/main" id="{CF20FF1E-F660-4F47-B3B5-71DB6A82870E}"/>
              </a:ext>
            </a:extLst>
          </p:cNvPr>
          <p:cNvSpPr>
            <a:spLocks noGrp="1"/>
          </p:cNvSpPr>
          <p:nvPr>
            <p:ph sz="quarter" idx="24" hasCustomPrompt="1"/>
          </p:nvPr>
        </p:nvSpPr>
        <p:spPr>
          <a:xfrm>
            <a:off x="6311117" y="2321961"/>
            <a:ext cx="4909333" cy="37708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2" name="Titel 1">
            <a:extLst>
              <a:ext uri="{FF2B5EF4-FFF2-40B4-BE49-F238E27FC236}">
                <a16:creationId xmlns:a16="http://schemas.microsoft.com/office/drawing/2014/main" id="{ACC0EAD4-259A-3342-B614-657FD0CFB67A}"/>
              </a:ext>
            </a:extLst>
          </p:cNvPr>
          <p:cNvSpPr>
            <a:spLocks noGrp="1"/>
          </p:cNvSpPr>
          <p:nvPr>
            <p:ph type="title"/>
          </p:nvPr>
        </p:nvSpPr>
        <p:spPr>
          <a:xfrm>
            <a:off x="971550" y="914071"/>
            <a:ext cx="10248900" cy="827088"/>
          </a:xfrm>
        </p:spPr>
        <p:txBody>
          <a:bodyPr/>
          <a:lstStyle>
            <a:lvl1pPr algn="ctr">
              <a:defRPr/>
            </a:lvl1pPr>
          </a:lstStyle>
          <a:p>
            <a:r>
              <a:rPr lang="da-DK" dirty="0"/>
              <a:t>Klik for at redigere titeltypografien</a:t>
            </a:r>
          </a:p>
        </p:txBody>
      </p:sp>
      <p:sp>
        <p:nvSpPr>
          <p:cNvPr id="2" name="Pladsholder til slidenummer 1">
            <a:extLst>
              <a:ext uri="{FF2B5EF4-FFF2-40B4-BE49-F238E27FC236}">
                <a16:creationId xmlns:a16="http://schemas.microsoft.com/office/drawing/2014/main" id="{ECB87345-1E4C-CE47-9ACF-845FB41CC962}"/>
              </a:ext>
            </a:extLst>
          </p:cNvPr>
          <p:cNvSpPr>
            <a:spLocks noGrp="1"/>
          </p:cNvSpPr>
          <p:nvPr>
            <p:ph type="sldNum" sz="quarter" idx="25"/>
          </p:nvPr>
        </p:nvSpPr>
        <p:spPr/>
        <p:txBody>
          <a:bodyPr/>
          <a:lstStyle/>
          <a:p>
            <a:fld id="{B7AFE360-8F0C-E34D-B027-B6A45E5D708A}" type="slidenum">
              <a:rPr lang="da-DK" smtClean="0"/>
              <a:pPr/>
              <a:t>‹nr.›</a:t>
            </a:fld>
            <a:endParaRPr lang="da-DK" dirty="0"/>
          </a:p>
        </p:txBody>
      </p:sp>
      <p:sp>
        <p:nvSpPr>
          <p:cNvPr id="13" name="Text Placeholder 26">
            <a:extLst>
              <a:ext uri="{FF2B5EF4-FFF2-40B4-BE49-F238E27FC236}">
                <a16:creationId xmlns:a16="http://schemas.microsoft.com/office/drawing/2014/main" id="{9BFE0026-347A-6940-A89C-8C28B37F3393}"/>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221497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8AE38557-E069-4C17-A880-503F34C1C2C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34744212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bwMode="black">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0000" y="6317638"/>
            <a:ext cx="1551600" cy="180000"/>
          </a:xfrm>
        </p:spPr>
        <p:txBody>
          <a:bodyPr anchor="b" anchorCtr="0"/>
          <a:lstStyle>
            <a:lvl1pPr>
              <a:defRPr>
                <a:solidFill>
                  <a:schemeClr val="bg1"/>
                </a:solidFill>
              </a:defRPr>
            </a:lvl1pPr>
          </a:lstStyle>
          <a:p>
            <a:fld id="{D0B2CD8E-0EC9-4B60-A38D-96D0D7CD923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3822701"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4251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a:xfrm>
            <a:off x="540000" y="6317638"/>
            <a:ext cx="1551600" cy="180000"/>
          </a:xfrm>
        </p:spPr>
        <p:txBody>
          <a:bodyPr anchor="b" anchorCtr="0"/>
          <a:lstStyle>
            <a:lvl1pPr>
              <a:defRPr>
                <a:solidFill>
                  <a:schemeClr val="accent1"/>
                </a:solidFill>
              </a:defRPr>
            </a:lvl1pPr>
          </a:lstStyle>
          <a:p>
            <a:fld id="{CFCE819E-AC6A-4840-92DD-23809FF54BDD}"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a:xfrm>
            <a:off x="2452687" y="6317638"/>
            <a:ext cx="3822701" cy="180000"/>
          </a:xfrm>
        </p:spPr>
        <p:txBody>
          <a:bodyPr anchor="b" anchorCtr="0"/>
          <a:lstStyle>
            <a:lvl1pPr>
              <a:defRPr>
                <a:solidFill>
                  <a:schemeClr val="accent1"/>
                </a:solidFill>
              </a:defRPr>
            </a:lvl1pPr>
          </a:lstStyle>
          <a:p>
            <a:endParaRPr lang="da-DK"/>
          </a:p>
        </p:txBody>
      </p:sp>
    </p:spTree>
    <p:extLst>
      <p:ext uri="{BB962C8B-B14F-4D97-AF65-F5344CB8AC3E}">
        <p14:creationId xmlns:p14="http://schemas.microsoft.com/office/powerpoint/2010/main" val="13530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black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FC5B2E27-222D-482D-8380-21E4859DBF7D}"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Kanvas baggrund">
            <a:extLst>
              <a:ext uri="{FF2B5EF4-FFF2-40B4-BE49-F238E27FC236}">
                <a16:creationId xmlns:a16="http://schemas.microsoft.com/office/drawing/2014/main" id="{28D98138-61AE-5D63-9BB0-A4868E37AFBD}"/>
              </a:ext>
            </a:extLst>
          </p:cNvPr>
          <p:cNvSpPr/>
          <p:nvPr userDrawn="1"/>
        </p:nvSpPr>
        <p:spPr bwMode="white">
          <a:xfrm>
            <a:off x="0" y="0"/>
            <a:ext cx="12192000" cy="6858000"/>
          </a:xfrm>
          <a:prstGeom prst="rect">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1" y="900000"/>
            <a:ext cx="11112499" cy="1244713"/>
          </a:xfrm>
          <a:prstGeom prst="rect">
            <a:avLst/>
          </a:prstGeom>
        </p:spPr>
        <p:txBody>
          <a:bodyPr vert="horz" lIns="0" tIns="0" rIns="0" bIns="0" rtlCol="0" anchor="t" anchorCtr="0">
            <a:noAutofit/>
          </a:bodyPr>
          <a:lstStyle/>
          <a:p>
            <a:r>
              <a:rPr lang="da-DK"/>
              <a:t>Klik for at tilføje titel</a:t>
            </a:r>
          </a:p>
        </p:txBody>
      </p:sp>
      <p:sp>
        <p:nvSpPr>
          <p:cNvPr id="3" name="Text Placeholder 2"/>
          <p:cNvSpPr>
            <a:spLocks noGrp="1"/>
          </p:cNvSpPr>
          <p:nvPr>
            <p:ph type="body" idx="1"/>
          </p:nvPr>
        </p:nvSpPr>
        <p:spPr>
          <a:xfrm>
            <a:off x="539751" y="2145600"/>
            <a:ext cx="11111706" cy="4169687"/>
          </a:xfrm>
          <a:prstGeom prst="rect">
            <a:avLst/>
          </a:prstGeom>
        </p:spPr>
        <p:txBody>
          <a:bodyPr vert="horz" lIns="0" tIns="0" rIns="0" bIns="0" rtlCol="0">
            <a:noAutofit/>
          </a:bodyPr>
          <a:lstStyle/>
          <a:p>
            <a:pPr lvl="0"/>
            <a:r>
              <a:rPr lang="da-DK" noProof="0"/>
              <a:t>Klik for at tilføje tekst                                                                                                                                                        Enter+TAB for at se næste tekstformat                                                                                                                     SHIFT+TAB for at se foregående tekstformat</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a:p>
            <a:pPr lvl="0"/>
            <a:endParaRPr lang="da-DK" noProof="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0000" y="360000"/>
            <a:ext cx="2148000" cy="180000"/>
          </a:xfrm>
          <a:prstGeom prst="rect">
            <a:avLst/>
          </a:prstGeom>
        </p:spPr>
        <p:txBody>
          <a:bodyPr vert="horz" lIns="0" tIns="0" rIns="0" bIns="0" rtlCol="0" anchor="t" anchorCtr="0"/>
          <a:lstStyle>
            <a:lvl1pPr algn="l">
              <a:defRPr sz="900">
                <a:solidFill>
                  <a:schemeClr val="tx1"/>
                </a:solidFill>
              </a:defRPr>
            </a:lvl1pPr>
          </a:lstStyle>
          <a:p>
            <a:fld id="{3C6FC71C-0001-4CF6-A3C2-B709160DEA70}" type="datetime2">
              <a:rPr lang="da-DK" smtClean="0"/>
              <a:t>1. maj 2026</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06775" y="360000"/>
            <a:ext cx="3463925" cy="180000"/>
          </a:xfrm>
          <a:prstGeom prst="rect">
            <a:avLst/>
          </a:prstGeom>
        </p:spPr>
        <p:txBody>
          <a:bodyPr vert="horz" lIns="0" tIns="0" rIns="0" bIns="0" rtlCol="0" anchor="t" anchorCtr="0"/>
          <a:lstStyle>
            <a:lvl1pPr algn="l">
              <a:defRPr sz="900">
                <a:solidFill>
                  <a:schemeClr val="tx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360000"/>
            <a:ext cx="360000" cy="180000"/>
          </a:xfrm>
          <a:prstGeom prst="rect">
            <a:avLst/>
          </a:prstGeom>
        </p:spPr>
        <p:txBody>
          <a:bodyPr vert="horz" lIns="0" tIns="0" rIns="0" bIns="0" rtlCol="0" anchor="t" anchorCtr="0"/>
          <a:lstStyle>
            <a:lvl1pPr algn="l">
              <a:defRPr sz="900">
                <a:solidFill>
                  <a:schemeClr val="tx1"/>
                </a:solidFill>
              </a:defRPr>
            </a:lvl1pPr>
          </a:lstStyle>
          <a:p>
            <a:fld id="{23AA811B-2EBD-4900-905E-5BE206449611}" type="slidenum">
              <a:rPr lang="da-DK" smtClean="0"/>
              <a:pPr/>
              <a:t>‹nr.›</a:t>
            </a:fld>
            <a:endParaRPr lang="da-DK"/>
          </a:p>
        </p:txBody>
      </p:sp>
      <p:sp>
        <p:nvSpPr>
          <p:cNvPr id="4"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E5AF2522-A942-49DC-8255-91BA5860C809}"/>
              </a:ext>
            </a:extLst>
          </p:cNvPr>
          <p:cNvSpPr/>
          <p:nvPr userDrawn="1"/>
        </p:nvSpPr>
        <p:spPr>
          <a:xfrm>
            <a:off x="540000" y="360000"/>
            <a:ext cx="11112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Logo">
            <a:extLst>
              <a:ext uri="{FF2B5EF4-FFF2-40B4-BE49-F238E27FC236}">
                <a16:creationId xmlns:a16="http://schemas.microsoft.com/office/drawing/2014/main" id="{103A634B-0CCA-D8E0-0F32-86F4704BB553}"/>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09" r:id="rId2"/>
    <p:sldLayoutId id="2147483812" r:id="rId3"/>
    <p:sldLayoutId id="2147483795" r:id="rId4"/>
    <p:sldLayoutId id="2147483796" r:id="rId5"/>
    <p:sldLayoutId id="2147483838" r:id="rId6"/>
    <p:sldLayoutId id="2147483794" r:id="rId7"/>
    <p:sldLayoutId id="2147483808" r:id="rId8"/>
    <p:sldLayoutId id="2147483737" r:id="rId9"/>
    <p:sldLayoutId id="2147483766" r:id="rId10"/>
    <p:sldLayoutId id="2147483834" r:id="rId11"/>
    <p:sldLayoutId id="2147483835" r:id="rId12"/>
    <p:sldLayoutId id="2147483731" r:id="rId13"/>
    <p:sldLayoutId id="2147483799" r:id="rId14"/>
    <p:sldLayoutId id="2147483771" r:id="rId15"/>
    <p:sldLayoutId id="2147483800" r:id="rId16"/>
    <p:sldLayoutId id="2147483815" r:id="rId17"/>
    <p:sldLayoutId id="2147483820" r:id="rId18"/>
    <p:sldLayoutId id="2147483821" r:id="rId19"/>
    <p:sldLayoutId id="2147483816" r:id="rId20"/>
    <p:sldLayoutId id="2147483819" r:id="rId21"/>
    <p:sldLayoutId id="2147483822" r:id="rId22"/>
    <p:sldLayoutId id="2147483823" r:id="rId23"/>
    <p:sldLayoutId id="2147483732" r:id="rId24"/>
    <p:sldLayoutId id="2147483826" r:id="rId25"/>
    <p:sldLayoutId id="2147483755" r:id="rId26"/>
    <p:sldLayoutId id="2147483827" r:id="rId27"/>
    <p:sldLayoutId id="2147483805" r:id="rId28"/>
    <p:sldLayoutId id="2147483828" r:id="rId29"/>
    <p:sldLayoutId id="2147483836" r:id="rId30"/>
    <p:sldLayoutId id="2147483837" r:id="rId31"/>
    <p:sldLayoutId id="2147483803" r:id="rId32"/>
    <p:sldLayoutId id="2147483802" r:id="rId33"/>
    <p:sldLayoutId id="2147483824" r:id="rId34"/>
    <p:sldLayoutId id="2147483829" r:id="rId35"/>
    <p:sldLayoutId id="2147483830" r:id="rId36"/>
    <p:sldLayoutId id="2147483831" r:id="rId37"/>
    <p:sldLayoutId id="2147483832" r:id="rId38"/>
    <p:sldLayoutId id="2147483768" r:id="rId39"/>
    <p:sldLayoutId id="2147483817" r:id="rId40"/>
    <p:sldLayoutId id="2147483818" r:id="rId41"/>
    <p:sldLayoutId id="2147483743" r:id="rId42"/>
    <p:sldLayoutId id="2147483744" r:id="rId43"/>
    <p:sldLayoutId id="2147483814" r:id="rId44"/>
    <p:sldLayoutId id="2147483813" r:id="rId45"/>
    <p:sldLayoutId id="2147483798" r:id="rId46"/>
    <p:sldLayoutId id="2147483833" r:id="rId47"/>
    <p:sldLayoutId id="2147483839" r:id="rId48"/>
    <p:sldLayoutId id="2147483840" r:id="rId49"/>
    <p:sldLayoutId id="2147483850" r:id="rId50"/>
    <p:sldLayoutId id="2147483846" r:id="rId51"/>
    <p:sldLayoutId id="2147483843" r:id="rId52"/>
    <p:sldLayoutId id="2147483845" r:id="rId53"/>
    <p:sldLayoutId id="2147483849" r:id="rId54"/>
    <p:sldLayoutId id="2147483853" r:id="rId55"/>
    <p:sldLayoutId id="2147483753" r:id="rId56"/>
    <p:sldLayoutId id="2147483854" r:id="rId57"/>
    <p:sldLayoutId id="2147483855" r:id="rId58"/>
    <p:sldLayoutId id="2147483856" r:id="rId59"/>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15" userDrawn="1">
          <p15:clr>
            <a:srgbClr val="A4A3A4"/>
          </p15:clr>
        </p15:guide>
        <p15:guide id="3" orient="horz" pos="226" userDrawn="1">
          <p15:clr>
            <a:srgbClr val="F26B43"/>
          </p15:clr>
        </p15:guide>
        <p15:guide id="4" orient="horz" pos="4093" userDrawn="1">
          <p15:clr>
            <a:srgbClr val="F26B43"/>
          </p15:clr>
        </p15:guide>
        <p15:guide id="5" pos="942" userDrawn="1">
          <p15:clr>
            <a:srgbClr val="A4A3A4"/>
          </p15:clr>
        </p15:guide>
        <p15:guide id="7" orient="horz" pos="1351" userDrawn="1">
          <p15:clr>
            <a:srgbClr val="A4A3A4"/>
          </p15:clr>
        </p15:guide>
        <p15:guide id="8" pos="1317" userDrawn="1">
          <p15:clr>
            <a:srgbClr val="A4A3A4"/>
          </p15:clr>
        </p15:guide>
        <p15:guide id="9" pos="1544" userDrawn="1">
          <p15:clr>
            <a:srgbClr val="A4A3A4"/>
          </p15:clr>
        </p15:guide>
        <p15:guide id="10" pos="1920" userDrawn="1">
          <p15:clr>
            <a:srgbClr val="A4A3A4"/>
          </p15:clr>
        </p15:guide>
        <p15:guide id="11" pos="2146" userDrawn="1">
          <p15:clr>
            <a:srgbClr val="A4A3A4"/>
          </p15:clr>
        </p15:guide>
        <p15:guide id="12" pos="2522" userDrawn="1">
          <p15:clr>
            <a:srgbClr val="A4A3A4"/>
          </p15:clr>
        </p15:guide>
        <p15:guide id="13" pos="2748" userDrawn="1">
          <p15:clr>
            <a:srgbClr val="A4A3A4"/>
          </p15:clr>
        </p15:guide>
        <p15:guide id="14" pos="3124" userDrawn="1">
          <p15:clr>
            <a:srgbClr val="A4A3A4"/>
          </p15:clr>
        </p15:guide>
        <p15:guide id="15" pos="3351" userDrawn="1">
          <p15:clr>
            <a:srgbClr val="A4A3A4"/>
          </p15:clr>
        </p15:guide>
        <p15:guide id="16" pos="3726" userDrawn="1">
          <p15:clr>
            <a:srgbClr val="A4A3A4"/>
          </p15:clr>
        </p15:guide>
        <p15:guide id="17" pos="3953" userDrawn="1">
          <p15:clr>
            <a:srgbClr val="A4A3A4"/>
          </p15:clr>
        </p15:guide>
        <p15:guide id="18" pos="4328" userDrawn="1">
          <p15:clr>
            <a:srgbClr val="A4A3A4"/>
          </p15:clr>
        </p15:guide>
        <p15:guide id="19" pos="4555" userDrawn="1">
          <p15:clr>
            <a:srgbClr val="A4A3A4"/>
          </p15:clr>
        </p15:guide>
        <p15:guide id="20" pos="4931" userDrawn="1">
          <p15:clr>
            <a:srgbClr val="A4A3A4"/>
          </p15:clr>
        </p15:guide>
        <p15:guide id="21" pos="5157" userDrawn="1">
          <p15:clr>
            <a:srgbClr val="A4A3A4"/>
          </p15:clr>
        </p15:guide>
        <p15:guide id="22" pos="5533" userDrawn="1">
          <p15:clr>
            <a:srgbClr val="A4A3A4"/>
          </p15:clr>
        </p15:guide>
        <p15:guide id="23" pos="5760" userDrawn="1">
          <p15:clr>
            <a:srgbClr val="A4A3A4"/>
          </p15:clr>
        </p15:guide>
        <p15:guide id="24" pos="6135" userDrawn="1">
          <p15:clr>
            <a:srgbClr val="A4A3A4"/>
          </p15:clr>
        </p15:guide>
        <p15:guide id="25" pos="6362" userDrawn="1">
          <p15:clr>
            <a:srgbClr val="A4A3A4"/>
          </p15:clr>
        </p15:guide>
        <p15:guide id="26" pos="6737" userDrawn="1">
          <p15:clr>
            <a:srgbClr val="A4A3A4"/>
          </p15:clr>
        </p15:guide>
        <p15:guide id="27" pos="6964" userDrawn="1">
          <p15:clr>
            <a:srgbClr val="A4A3A4"/>
          </p15:clr>
        </p15:guide>
        <p15:guide id="28" pos="7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5.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6">
            <a:extLst>
              <a:ext uri="{FF2B5EF4-FFF2-40B4-BE49-F238E27FC236}">
                <a16:creationId xmlns:a16="http://schemas.microsoft.com/office/drawing/2014/main" id="{A8FFD5AC-7792-8030-0ED8-D1713D16A007}"/>
              </a:ext>
            </a:extLst>
          </p:cNvPr>
          <p:cNvSpPr>
            <a:spLocks noGrp="1"/>
          </p:cNvSpPr>
          <p:nvPr>
            <p:ph type="subTitle" idx="1"/>
          </p:nvPr>
        </p:nvSpPr>
        <p:spPr/>
        <p:txBody>
          <a:bodyPr/>
          <a:lstStyle/>
          <a:p>
            <a:endParaRPr lang="da-DK"/>
          </a:p>
        </p:txBody>
      </p:sp>
      <p:sp>
        <p:nvSpPr>
          <p:cNvPr id="6" name="Titel 5">
            <a:extLst>
              <a:ext uri="{FF2B5EF4-FFF2-40B4-BE49-F238E27FC236}">
                <a16:creationId xmlns:a16="http://schemas.microsoft.com/office/drawing/2014/main" id="{60021934-908B-0244-5FE3-D40112C4C92C}"/>
              </a:ext>
            </a:extLst>
          </p:cNvPr>
          <p:cNvSpPr>
            <a:spLocks noGrp="1"/>
          </p:cNvSpPr>
          <p:nvPr>
            <p:ph type="ctrTitle"/>
          </p:nvPr>
        </p:nvSpPr>
        <p:spPr/>
        <p:txBody>
          <a:bodyPr/>
          <a:lstStyle/>
          <a:p>
            <a:r>
              <a:rPr lang="da-DK" dirty="0"/>
              <a:t>OK26 – forlig i staten</a:t>
            </a:r>
          </a:p>
        </p:txBody>
      </p:sp>
      <p:sp>
        <p:nvSpPr>
          <p:cNvPr id="5" name="Pladsholder til slidenummer 4">
            <a:extLst>
              <a:ext uri="{FF2B5EF4-FFF2-40B4-BE49-F238E27FC236}">
                <a16:creationId xmlns:a16="http://schemas.microsoft.com/office/drawing/2014/main" id="{12388876-064A-E16F-B1D2-737764DEA265}"/>
              </a:ext>
            </a:extLst>
          </p:cNvPr>
          <p:cNvSpPr>
            <a:spLocks noGrp="1"/>
          </p:cNvSpPr>
          <p:nvPr>
            <p:ph type="sldNum" sz="quarter" idx="17"/>
          </p:nvPr>
        </p:nvSpPr>
        <p:spPr/>
        <p:txBody>
          <a:bodyPr/>
          <a:lstStyle/>
          <a:p>
            <a:fld id="{23AA811B-2EBD-4900-905E-5BE206449611}" type="slidenum">
              <a:rPr lang="da-DK" smtClean="0"/>
              <a:pPr/>
              <a:t>1</a:t>
            </a:fld>
            <a:endParaRPr lang="da-DK"/>
          </a:p>
        </p:txBody>
      </p:sp>
      <p:sp>
        <p:nvSpPr>
          <p:cNvPr id="3" name="Date Placeholder 2">
            <a:extLst>
              <a:ext uri="{FF2B5EF4-FFF2-40B4-BE49-F238E27FC236}">
                <a16:creationId xmlns:a16="http://schemas.microsoft.com/office/drawing/2014/main" id="{06A681CD-F86B-C31A-4253-B2604B6B5112}"/>
              </a:ext>
            </a:extLst>
          </p:cNvPr>
          <p:cNvSpPr>
            <a:spLocks noGrp="1"/>
          </p:cNvSpPr>
          <p:nvPr>
            <p:ph type="dt" sz="half" idx="15"/>
          </p:nvPr>
        </p:nvSpPr>
        <p:spPr/>
        <p:txBody>
          <a:bodyPr/>
          <a:lstStyle/>
          <a:p>
            <a:fld id="{C2FAEFB2-8067-48F5-BA6D-BD72243F9AD2}" type="datetime2">
              <a:rPr lang="da-DK" smtClean="0"/>
              <a:t>1. maj 2026</a:t>
            </a:fld>
            <a:endParaRPr lang="da-DK"/>
          </a:p>
        </p:txBody>
      </p:sp>
    </p:spTree>
    <p:custDataLst>
      <p:tags r:id="rId1"/>
    </p:custDataLst>
    <p:extLst>
      <p:ext uri="{BB962C8B-B14F-4D97-AF65-F5344CB8AC3E}">
        <p14:creationId xmlns:p14="http://schemas.microsoft.com/office/powerpoint/2010/main" val="4078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5F323-E4FF-D2E4-F4A1-5180CC10B5A3}"/>
              </a:ext>
            </a:extLst>
          </p:cNvPr>
          <p:cNvSpPr>
            <a:spLocks noGrp="1"/>
          </p:cNvSpPr>
          <p:nvPr>
            <p:ph type="title"/>
          </p:nvPr>
        </p:nvSpPr>
        <p:spPr/>
        <p:txBody>
          <a:bodyPr/>
          <a:lstStyle/>
          <a:p>
            <a:r>
              <a:rPr lang="da-DK" dirty="0" err="1"/>
              <a:t>Fritvalgskonto</a:t>
            </a:r>
            <a:r>
              <a:rPr lang="da-DK" dirty="0"/>
              <a:t> pr. 1. januar 2028</a:t>
            </a:r>
          </a:p>
        </p:txBody>
      </p:sp>
      <p:sp>
        <p:nvSpPr>
          <p:cNvPr id="3" name="Pladsholder til indhold 2">
            <a:extLst>
              <a:ext uri="{FF2B5EF4-FFF2-40B4-BE49-F238E27FC236}">
                <a16:creationId xmlns:a16="http://schemas.microsoft.com/office/drawing/2014/main" id="{2298EFA8-695E-167E-D524-A629AE0611BE}"/>
              </a:ext>
            </a:extLst>
          </p:cNvPr>
          <p:cNvSpPr>
            <a:spLocks noGrp="1"/>
          </p:cNvSpPr>
          <p:nvPr>
            <p:ph idx="1"/>
          </p:nvPr>
        </p:nvSpPr>
        <p:spPr>
          <a:xfrm>
            <a:off x="539751" y="2145600"/>
            <a:ext cx="5375274" cy="3079543"/>
          </a:xfrm>
        </p:spPr>
        <p:txBody>
          <a:bodyPr/>
          <a:lstStyle/>
          <a:p>
            <a:pPr marL="0" indent="0">
              <a:buNone/>
            </a:pPr>
            <a:r>
              <a:rPr lang="da-DK" b="1" dirty="0" err="1"/>
              <a:t>Fritvalgs</a:t>
            </a:r>
            <a:r>
              <a:rPr lang="da-DK" b="1" dirty="0"/>
              <a:t> Lønkonto</a:t>
            </a:r>
          </a:p>
          <a:p>
            <a:pPr>
              <a:buFont typeface="Wingdings" panose="05000000000000000000" pitchFamily="2" charset="2"/>
              <a:buChar char="§"/>
            </a:pPr>
            <a:endParaRPr lang="da-DK" sz="1400" dirty="0"/>
          </a:p>
          <a:p>
            <a:pPr>
              <a:buFont typeface="Wingdings" panose="05000000000000000000" pitchFamily="2" charset="2"/>
              <a:buChar char="§"/>
            </a:pPr>
            <a:r>
              <a:rPr lang="da-DK" sz="1400" dirty="0"/>
              <a:t>2,30 pct. fra særlig feriegodtgørelse</a:t>
            </a:r>
          </a:p>
          <a:p>
            <a:pPr>
              <a:buFont typeface="Wingdings" panose="05000000000000000000" pitchFamily="2" charset="2"/>
              <a:buChar char="§"/>
            </a:pPr>
            <a:r>
              <a:rPr lang="da-DK" sz="1400" dirty="0"/>
              <a:t>2,60 pct. fra særlige feriedage </a:t>
            </a:r>
          </a:p>
          <a:p>
            <a:pPr>
              <a:buFont typeface="Wingdings" panose="05000000000000000000" pitchFamily="2" charset="2"/>
              <a:buChar char="§"/>
            </a:pPr>
            <a:r>
              <a:rPr lang="da-DK" sz="1400" dirty="0"/>
              <a:t>1,0 pct. fra seniorbonus </a:t>
            </a:r>
          </a:p>
          <a:p>
            <a:pPr lvl="0">
              <a:lnSpc>
                <a:spcPct val="107000"/>
              </a:lnSpc>
              <a:buFont typeface="Wingdings" panose="05000000000000000000" pitchFamily="2" charset="2"/>
              <a:buChar char="§"/>
            </a:pPr>
            <a:r>
              <a:rPr lang="da-DK" sz="1400" dirty="0">
                <a:solidFill>
                  <a:srgbClr val="000000"/>
                </a:solidFill>
                <a:ea typeface="Calibri" panose="020F0502020204030204" pitchFamily="34" charset="0"/>
                <a:cs typeface="MinionPro-Regular"/>
              </a:rPr>
              <a:t>0,81 pct., som </a:t>
            </a:r>
            <a:r>
              <a:rPr lang="da-DK" sz="1400" dirty="0" err="1">
                <a:solidFill>
                  <a:srgbClr val="000000"/>
                </a:solidFill>
                <a:ea typeface="Calibri" panose="020F0502020204030204" pitchFamily="34" charset="0"/>
                <a:cs typeface="MinionPro-Regular"/>
              </a:rPr>
              <a:t>fritvalgsbidrag</a:t>
            </a:r>
            <a:r>
              <a:rPr lang="da-DK" sz="1400" dirty="0">
                <a:solidFill>
                  <a:srgbClr val="000000"/>
                </a:solidFill>
                <a:ea typeface="Calibri" panose="020F0502020204030204" pitchFamily="34" charset="0"/>
                <a:cs typeface="MinionPro-Regular"/>
              </a:rPr>
              <a:t>  </a:t>
            </a:r>
          </a:p>
          <a:p>
            <a:pPr marL="0" lvl="0" indent="0">
              <a:lnSpc>
                <a:spcPct val="107000"/>
              </a:lnSpc>
              <a:buNone/>
            </a:pPr>
            <a:r>
              <a:rPr lang="da-DK" sz="1400" dirty="0">
                <a:solidFill>
                  <a:srgbClr val="000000"/>
                </a:solidFill>
                <a:ea typeface="Calibri" panose="020F0502020204030204" pitchFamily="34" charset="0"/>
                <a:cs typeface="MinionPro-Regular"/>
              </a:rPr>
              <a:t>. </a:t>
            </a:r>
          </a:p>
          <a:p>
            <a:pPr marL="0" lvl="0" indent="0">
              <a:lnSpc>
                <a:spcPct val="107000"/>
              </a:lnSpc>
              <a:buNone/>
            </a:pPr>
            <a:endParaRPr lang="da-DK" sz="1400" dirty="0">
              <a:solidFill>
                <a:srgbClr val="000000"/>
              </a:solidFill>
              <a:ea typeface="Calibri" panose="020F0502020204030204" pitchFamily="34" charset="0"/>
              <a:cs typeface="MinionPro-Regular"/>
            </a:endParaRPr>
          </a:p>
          <a:p>
            <a:pPr marL="0" indent="0">
              <a:buNone/>
            </a:pPr>
            <a:r>
              <a:rPr lang="da-DK" dirty="0"/>
              <a:t>	</a:t>
            </a:r>
          </a:p>
        </p:txBody>
      </p:sp>
      <p:sp>
        <p:nvSpPr>
          <p:cNvPr id="4" name="Pladsholder til indhold 3">
            <a:extLst>
              <a:ext uri="{FF2B5EF4-FFF2-40B4-BE49-F238E27FC236}">
                <a16:creationId xmlns:a16="http://schemas.microsoft.com/office/drawing/2014/main" id="{2FD08A55-91A9-8D50-5B8D-2310CC75D9F8}"/>
              </a:ext>
            </a:extLst>
          </p:cNvPr>
          <p:cNvSpPr>
            <a:spLocks noGrp="1"/>
          </p:cNvSpPr>
          <p:nvPr>
            <p:ph sz="half" idx="2"/>
          </p:nvPr>
        </p:nvSpPr>
        <p:spPr/>
        <p:txBody>
          <a:bodyPr/>
          <a:lstStyle/>
          <a:p>
            <a:pPr marL="0" indent="0">
              <a:buNone/>
            </a:pPr>
            <a:r>
              <a:rPr lang="da-DK" b="1" dirty="0" err="1"/>
              <a:t>Fritvalgsdag</a:t>
            </a:r>
            <a:r>
              <a:rPr lang="da-DK" b="1" dirty="0"/>
              <a:t>, seniordage og særlige feriedage </a:t>
            </a:r>
          </a:p>
          <a:p>
            <a:pPr marL="0" indent="0">
              <a:buNone/>
            </a:pPr>
            <a:r>
              <a:rPr lang="da-DK" sz="1400" dirty="0"/>
              <a:t>(fortsætter i eksisterende aftaler, dog med løntræk)</a:t>
            </a:r>
            <a:r>
              <a:rPr lang="da-DK" dirty="0"/>
              <a:t> </a:t>
            </a:r>
            <a:r>
              <a:rPr lang="da-DK" b="1" dirty="0"/>
              <a:t>	</a:t>
            </a:r>
          </a:p>
          <a:p>
            <a:pPr marL="0" indent="0">
              <a:buNone/>
            </a:pPr>
            <a:r>
              <a:rPr lang="da-DK" sz="1400" dirty="0">
                <a:solidFill>
                  <a:srgbClr val="000000"/>
                </a:solidFill>
                <a:ea typeface="Calibri" panose="020F0502020204030204" pitchFamily="34" charset="0"/>
              </a:rPr>
              <a:t>	</a:t>
            </a:r>
          </a:p>
          <a:p>
            <a:pPr>
              <a:buFont typeface="Wingdings" panose="05000000000000000000" pitchFamily="2" charset="2"/>
              <a:buChar char="§"/>
            </a:pPr>
            <a:r>
              <a:rPr lang="da-DK" sz="1400" dirty="0" err="1">
                <a:solidFill>
                  <a:srgbClr val="000000"/>
                </a:solidFill>
                <a:ea typeface="Calibri" panose="020F0502020204030204" pitchFamily="34" charset="0"/>
              </a:rPr>
              <a:t>Fritvalgsdag</a:t>
            </a:r>
            <a:r>
              <a:rPr lang="da-DK" sz="1400" dirty="0">
                <a:solidFill>
                  <a:srgbClr val="000000"/>
                </a:solidFill>
                <a:ea typeface="Calibri" panose="020F0502020204030204" pitchFamily="34" charset="0"/>
              </a:rPr>
              <a:t>, midt i arbejdslivet fra 41-61 år	 </a:t>
            </a:r>
          </a:p>
          <a:p>
            <a:pPr>
              <a:buFont typeface="Wingdings" panose="05000000000000000000" pitchFamily="2" charset="2"/>
              <a:buChar char="§"/>
            </a:pPr>
            <a:r>
              <a:rPr lang="da-DK" sz="1400" dirty="0">
                <a:solidFill>
                  <a:srgbClr val="000000"/>
                </a:solidFill>
                <a:ea typeface="Calibri" panose="020F0502020204030204" pitchFamily="34" charset="0"/>
              </a:rPr>
              <a:t>Seniordage (4 dage fra 62 år, heraf 2 nye seniordage</a:t>
            </a:r>
          </a:p>
          <a:p>
            <a:pPr>
              <a:buFont typeface="Wingdings" panose="05000000000000000000" pitchFamily="2" charset="2"/>
              <a:buChar char="§"/>
            </a:pPr>
            <a:r>
              <a:rPr lang="da-DK" sz="1400" dirty="0">
                <a:solidFill>
                  <a:srgbClr val="000000"/>
                </a:solidFill>
                <a:ea typeface="Calibri" panose="020F0502020204030204" pitchFamily="34" charset="0"/>
              </a:rPr>
              <a:t>Særlige feriedage (5 dage)</a:t>
            </a:r>
            <a:r>
              <a:rPr lang="da-DK" dirty="0"/>
              <a:t>	</a:t>
            </a:r>
          </a:p>
        </p:txBody>
      </p:sp>
      <p:sp>
        <p:nvSpPr>
          <p:cNvPr id="5" name="Pladsholder til tekst 4">
            <a:extLst>
              <a:ext uri="{FF2B5EF4-FFF2-40B4-BE49-F238E27FC236}">
                <a16:creationId xmlns:a16="http://schemas.microsoft.com/office/drawing/2014/main" id="{52BA3371-C595-D145-9627-C99449A069E0}"/>
              </a:ext>
            </a:extLst>
          </p:cNvPr>
          <p:cNvSpPr>
            <a:spLocks noGrp="1"/>
          </p:cNvSpPr>
          <p:nvPr>
            <p:ph type="body" sz="quarter" idx="17"/>
          </p:nvPr>
        </p:nvSpPr>
        <p:spPr/>
        <p:txBody>
          <a:bodyPr/>
          <a:lstStyle/>
          <a:p>
            <a:pPr lvl="0">
              <a:lnSpc>
                <a:spcPct val="107000"/>
              </a:lnSpc>
            </a:pPr>
            <a:endParaRPr lang="da-DK">
              <a:solidFill>
                <a:srgbClr val="000000"/>
              </a:solidFill>
              <a:ea typeface="Calibri" panose="020F0502020204030204" pitchFamily="34" charset="0"/>
              <a:cs typeface="MinionPro-Regular"/>
            </a:endParaRPr>
          </a:p>
          <a:p>
            <a:endParaRPr lang="da-DK"/>
          </a:p>
        </p:txBody>
      </p:sp>
      <p:sp>
        <p:nvSpPr>
          <p:cNvPr id="6" name="Pladsholder til slidenummer 5">
            <a:extLst>
              <a:ext uri="{FF2B5EF4-FFF2-40B4-BE49-F238E27FC236}">
                <a16:creationId xmlns:a16="http://schemas.microsoft.com/office/drawing/2014/main" id="{374F2436-D77F-BF90-7AAE-EB38BE151EA2}"/>
              </a:ext>
            </a:extLst>
          </p:cNvPr>
          <p:cNvSpPr>
            <a:spLocks noGrp="1"/>
          </p:cNvSpPr>
          <p:nvPr>
            <p:ph type="sldNum" sz="quarter" idx="12"/>
          </p:nvPr>
        </p:nvSpPr>
        <p:spPr/>
        <p:txBody>
          <a:bodyPr/>
          <a:lstStyle/>
          <a:p>
            <a:fld id="{23AA811B-2EBD-4900-905E-5BE206449611}" type="slidenum">
              <a:rPr lang="da-DK" smtClean="0"/>
              <a:pPr/>
              <a:t>10</a:t>
            </a:fld>
            <a:endParaRPr lang="da-DK"/>
          </a:p>
        </p:txBody>
      </p:sp>
    </p:spTree>
    <p:extLst>
      <p:ext uri="{BB962C8B-B14F-4D97-AF65-F5344CB8AC3E}">
        <p14:creationId xmlns:p14="http://schemas.microsoft.com/office/powerpoint/2010/main" val="158323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810587" y="765111"/>
            <a:ext cx="3108270" cy="53277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Valg, der skal træffes </a:t>
            </a:r>
            <a:br>
              <a:rPr lang="da-DK" sz="2000" b="1" dirty="0"/>
            </a:br>
            <a:r>
              <a:rPr lang="da-DK" sz="2000" b="1" dirty="0"/>
              <a:t>  forud for </a:t>
            </a:r>
            <a:br>
              <a:rPr lang="da-DK" sz="2000" b="1" dirty="0"/>
            </a:br>
            <a:r>
              <a:rPr lang="da-DK" sz="2000" b="1" dirty="0"/>
              <a:t>  </a:t>
            </a:r>
            <a:r>
              <a:rPr lang="da-DK" sz="2000" b="1" dirty="0" err="1"/>
              <a:t>fritvalgsperioden</a:t>
            </a:r>
            <a:r>
              <a:rPr lang="da-DK" sz="2000" b="1" dirty="0"/>
              <a:t> </a:t>
            </a:r>
          </a:p>
          <a:p>
            <a:endParaRPr lang="da-DK" sz="2000" b="1"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Inden 1. oktober, med virkning fra næstkommende </a:t>
            </a:r>
            <a:r>
              <a:rPr lang="da-DK" dirty="0" err="1"/>
              <a:t>fritvalgsperiode</a:t>
            </a:r>
            <a:r>
              <a:rPr lang="da-DK" dirty="0"/>
              <a:t>, kan medarbejdere disponere over </a:t>
            </a:r>
            <a:r>
              <a:rPr lang="da-DK" dirty="0" err="1"/>
              <a:t>fritvalgsbidraget</a:t>
            </a:r>
            <a:r>
              <a:rPr lang="da-DK" dirty="0"/>
              <a:t> på følgende måder:</a:t>
            </a:r>
          </a:p>
          <a:p>
            <a:pPr marL="17145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Løbende udbetaling sammen med lønnen, eller </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Opsparing inden for kalenderåret til anvendelse i forbindelse med afholdelse af frihed, eller</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Løbende indbetaling til pension </a:t>
            </a:r>
          </a:p>
          <a:p>
            <a:pPr marL="171450" lvl="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Tager man ikke stilling, bliver midlerne udbetalt løbende med den ansattes løn (midler fra særlige feriedage opspares dog altid på </a:t>
            </a:r>
            <a:r>
              <a:rPr lang="da-DK" dirty="0" err="1"/>
              <a:t>Fritvalgs</a:t>
            </a:r>
            <a:r>
              <a:rPr lang="da-DK" dirty="0"/>
              <a:t> Lønkontoen)  </a:t>
            </a:r>
          </a:p>
          <a:p>
            <a:endParaRPr lang="da-DK" dirty="0"/>
          </a:p>
          <a:p>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4581331" y="765111"/>
            <a:ext cx="328437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udbetaling</a:t>
            </a:r>
          </a:p>
          <a:p>
            <a:endParaRPr lang="da-DK" sz="2000" b="1" dirty="0"/>
          </a:p>
          <a:p>
            <a:endParaRPr lang="da-DK" sz="2000" b="1"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kan vælge at få et beløb udbetalt fra sin </a:t>
            </a:r>
            <a:r>
              <a:rPr lang="da-DK" dirty="0" err="1"/>
              <a:t>Fritvalgs</a:t>
            </a:r>
            <a:r>
              <a:rPr lang="da-DK" dirty="0"/>
              <a:t> Lønkonto via lønudbetalingen i forbindelse med, at den ansatte holder fri, fx ved ferie, særlige feriedage, </a:t>
            </a:r>
            <a:r>
              <a:rPr lang="da-DK" dirty="0" err="1"/>
              <a:t>fritvalgsdag</a:t>
            </a:r>
            <a:r>
              <a:rPr lang="da-DK" dirty="0"/>
              <a:t> og seniordage med lønfradrag og overenskomstmæssige fridage.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skal give arbejdsgiver besked om udbetaling fra </a:t>
            </a:r>
            <a:r>
              <a:rPr lang="da-DK" dirty="0" err="1"/>
              <a:t>Fritvalgs</a:t>
            </a:r>
            <a:r>
              <a:rPr lang="da-DK" dirty="0"/>
              <a:t> Lønkontoen. Ansættelsesmyndigheden kan fastsætte procedurer og frister for administrationen af udbetalinger.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vælger størrelsen på udbetalingen, idet der dog aldrig kan udbetales større beløb end indeståendet.</a:t>
            </a:r>
          </a:p>
          <a:p>
            <a:endParaRPr lang="da-DK" dirty="0"/>
          </a:p>
          <a:p>
            <a:pPr marL="171450" indent="-171450">
              <a:buFont typeface="Arial" panose="020B0604020202020204" pitchFamily="34" charset="0"/>
              <a:buChar char="•"/>
            </a:pPr>
            <a:r>
              <a:rPr lang="da-DK" dirty="0"/>
              <a:t>Der ydes ikke pension af udbetalinger fra </a:t>
            </a:r>
            <a:r>
              <a:rPr lang="da-DK" dirty="0" err="1"/>
              <a:t>Fritvalgs</a:t>
            </a:r>
            <a:r>
              <a:rPr lang="da-DK" dirty="0"/>
              <a:t> Lønkontoen</a:t>
            </a:r>
          </a:p>
          <a:p>
            <a:endParaRPr lang="da-DK" dirty="0"/>
          </a:p>
        </p:txBody>
      </p:sp>
      <p:sp>
        <p:nvSpPr>
          <p:cNvPr id="21" name="Pladsholder til tekst 20">
            <a:extLst>
              <a:ext uri="{FF2B5EF4-FFF2-40B4-BE49-F238E27FC236}">
                <a16:creationId xmlns:a16="http://schemas.microsoft.com/office/drawing/2014/main" id="{D424E5DA-ADAD-DF8C-8E58-7737CE820676}"/>
              </a:ext>
            </a:extLst>
          </p:cNvPr>
          <p:cNvSpPr>
            <a:spLocks noGrp="1"/>
          </p:cNvSpPr>
          <p:nvPr>
            <p:ph type="body" sz="quarter" idx="32"/>
          </p:nvPr>
        </p:nvSpPr>
        <p:spPr>
          <a:xfrm>
            <a:off x="8444415" y="765111"/>
            <a:ext cx="320758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udløb af </a:t>
            </a:r>
            <a:br>
              <a:rPr lang="da-DK" sz="2000" b="1" dirty="0"/>
            </a:br>
            <a:r>
              <a:rPr lang="da-DK" sz="2000" b="1" dirty="0"/>
              <a:t>  perioden og fratræden </a:t>
            </a:r>
          </a:p>
          <a:p>
            <a:endParaRPr lang="da-DK" sz="2000" b="1" dirty="0"/>
          </a:p>
          <a:p>
            <a:endParaRPr lang="da-DK" dirty="0"/>
          </a:p>
          <a:p>
            <a:endParaRPr lang="da-DK" dirty="0"/>
          </a:p>
          <a:p>
            <a:pPr marL="171450" indent="-171450">
              <a:buFont typeface="Arial" panose="020B0604020202020204" pitchFamily="34" charset="0"/>
              <a:buChar char="•"/>
            </a:pPr>
            <a:r>
              <a:rPr lang="da-DK" dirty="0"/>
              <a:t>Henstår der midler på </a:t>
            </a:r>
            <a:r>
              <a:rPr lang="da-DK" dirty="0" err="1"/>
              <a:t>Fritvalgs</a:t>
            </a:r>
            <a:r>
              <a:rPr lang="da-DK" dirty="0"/>
              <a:t> Lønkontoen ved udgangen af </a:t>
            </a:r>
            <a:r>
              <a:rPr lang="da-DK" dirty="0" err="1"/>
              <a:t>fritvalgsperioden</a:t>
            </a:r>
            <a:r>
              <a:rPr lang="da-DK" dirty="0"/>
              <a:t>, udbetales disse ved </a:t>
            </a:r>
            <a:r>
              <a:rPr lang="da-DK" dirty="0" err="1"/>
              <a:t>fritvalgsperiodens</a:t>
            </a:r>
            <a:r>
              <a:rPr lang="da-DK" dirty="0"/>
              <a:t> udløb.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Den ansatte kan vælge, at ubrugte midler i stedet indbetales til pensionsordningen.</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Ved fratræden opgøres </a:t>
            </a:r>
            <a:r>
              <a:rPr lang="da-DK" dirty="0" err="1"/>
              <a:t>Fritvalgs</a:t>
            </a:r>
            <a:r>
              <a:rPr lang="da-DK" dirty="0"/>
              <a:t> Lønkontoen, og evt. overskud udbetales sammen med den sidste lønudbetaling.</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Tree>
    <p:extLst>
      <p:ext uri="{BB962C8B-B14F-4D97-AF65-F5344CB8AC3E}">
        <p14:creationId xmlns:p14="http://schemas.microsoft.com/office/powerpoint/2010/main" val="151334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CF7C9-DBB7-9CA0-ABE8-2457E5E34F1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9658CF5-BB58-575A-5B80-1376FF2A8440}"/>
              </a:ext>
            </a:extLst>
          </p:cNvPr>
          <p:cNvSpPr>
            <a:spLocks noGrp="1"/>
          </p:cNvSpPr>
          <p:nvPr>
            <p:ph type="body" sz="quarter" idx="13"/>
          </p:nvPr>
        </p:nvSpPr>
        <p:spPr/>
        <p:txBody>
          <a:bodyPr/>
          <a:lstStyle/>
          <a:p>
            <a:pPr algn="l"/>
            <a:r>
              <a:rPr lang="da-DK" dirty="0"/>
              <a:t>OK26</a:t>
            </a:r>
          </a:p>
        </p:txBody>
      </p:sp>
      <p:sp>
        <p:nvSpPr>
          <p:cNvPr id="3" name="Pladsholder til tekst 2">
            <a:extLst>
              <a:ext uri="{FF2B5EF4-FFF2-40B4-BE49-F238E27FC236}">
                <a16:creationId xmlns:a16="http://schemas.microsoft.com/office/drawing/2014/main" id="{55C62880-0BBC-1ADA-0EC6-A468EA633353}"/>
              </a:ext>
            </a:extLst>
          </p:cNvPr>
          <p:cNvSpPr>
            <a:spLocks noGrp="1"/>
          </p:cNvSpPr>
          <p:nvPr>
            <p:ph type="body" idx="21"/>
          </p:nvPr>
        </p:nvSpPr>
        <p:spPr/>
        <p:txBody>
          <a:bodyPr/>
          <a:lstStyle/>
          <a:p>
            <a:r>
              <a:rPr lang="da-DK" sz="1800" b="1" dirty="0"/>
              <a:t>Særlige feriedage</a:t>
            </a:r>
          </a:p>
        </p:txBody>
      </p:sp>
      <p:sp>
        <p:nvSpPr>
          <p:cNvPr id="4" name="Pladsholder til indhold 3">
            <a:extLst>
              <a:ext uri="{FF2B5EF4-FFF2-40B4-BE49-F238E27FC236}">
                <a16:creationId xmlns:a16="http://schemas.microsoft.com/office/drawing/2014/main" id="{E79112D1-566C-4622-4ED7-1B75059134D4}"/>
              </a:ext>
            </a:extLst>
          </p:cNvPr>
          <p:cNvSpPr>
            <a:spLocks noGrp="1"/>
          </p:cNvSpPr>
          <p:nvPr>
            <p:ph sz="half" idx="22"/>
          </p:nvPr>
        </p:nvSpPr>
        <p:spPr>
          <a:xfrm>
            <a:off x="971550" y="2321960"/>
            <a:ext cx="4909333" cy="4221344"/>
          </a:xfrm>
          <a:solidFill>
            <a:schemeClr val="tx1">
              <a:lumMod val="25000"/>
              <a:lumOff val="75000"/>
            </a:schemeClr>
          </a:solidFill>
          <a:effectLst>
            <a:outerShdw blurRad="50800" dist="38100" algn="l" rotWithShape="0">
              <a:prstClr val="black">
                <a:alpha val="40000"/>
              </a:prstClr>
            </a:outerShdw>
          </a:effectLst>
        </p:spPr>
        <p:txBody>
          <a:bodyPr/>
          <a:lstStyle/>
          <a:p>
            <a:pPr marL="0" indent="0">
              <a:buNone/>
            </a:pPr>
            <a:br>
              <a:rPr lang="da-DK" sz="1800" dirty="0"/>
            </a:br>
            <a:r>
              <a:rPr lang="da-DK" sz="1800" dirty="0"/>
              <a:t>  Frihed holdes med løntræk med mulighed </a:t>
            </a:r>
            <a:br>
              <a:rPr lang="da-DK" sz="1800" dirty="0"/>
            </a:br>
            <a:r>
              <a:rPr lang="da-DK" sz="1800" dirty="0"/>
              <a:t>  for at hæve midler fra </a:t>
            </a:r>
            <a:r>
              <a:rPr lang="da-DK" sz="1800" dirty="0" err="1"/>
              <a:t>Fritvalgs</a:t>
            </a:r>
            <a:r>
              <a:rPr lang="da-DK" sz="1800" dirty="0"/>
              <a:t>   </a:t>
            </a:r>
            <a:br>
              <a:rPr lang="da-DK" sz="1800" dirty="0"/>
            </a:br>
            <a:r>
              <a:rPr lang="da-DK" sz="1800" dirty="0"/>
              <a:t>  Lønkontoen.</a:t>
            </a:r>
            <a:endParaRPr lang="da-DK" sz="1800" dirty="0">
              <a:solidFill>
                <a:schemeClr val="bg1"/>
              </a:solidFill>
            </a:endParaRPr>
          </a:p>
          <a:p>
            <a:pPr marL="0" indent="0">
              <a:buNone/>
            </a:pPr>
            <a:endParaRPr lang="da-DK" sz="1800" dirty="0">
              <a:solidFill>
                <a:schemeClr val="bg1"/>
              </a:solidFill>
            </a:endParaRPr>
          </a:p>
          <a:p>
            <a:pPr marL="0" indent="0">
              <a:buNone/>
            </a:pPr>
            <a:r>
              <a:rPr lang="da-DK" sz="1800" dirty="0"/>
              <a:t>  Ret til at opspare op til 15 særlige </a:t>
            </a:r>
            <a:br>
              <a:rPr lang="da-DK" sz="1800" dirty="0"/>
            </a:br>
            <a:r>
              <a:rPr lang="da-DK" sz="1800" dirty="0"/>
              <a:t>  feriedage. </a:t>
            </a:r>
          </a:p>
          <a:p>
            <a:pPr marL="0" indent="0">
              <a:buNone/>
            </a:pPr>
            <a:r>
              <a:rPr lang="da-DK" sz="1800" dirty="0"/>
              <a:t>  Kan efter aftale opspare yderligere </a:t>
            </a:r>
            <a:br>
              <a:rPr lang="da-DK" sz="1800" dirty="0"/>
            </a:br>
            <a:r>
              <a:rPr lang="da-DK" sz="1800" dirty="0"/>
              <a:t>  feriedage.</a:t>
            </a:r>
          </a:p>
          <a:p>
            <a:pPr marL="0" indent="0">
              <a:buNone/>
            </a:pPr>
            <a:br>
              <a:rPr lang="da-DK" sz="1800" dirty="0"/>
            </a:br>
            <a:r>
              <a:rPr lang="da-DK" sz="1800" dirty="0"/>
              <a:t>  Besked om opsparing senest 1. september</a:t>
            </a:r>
          </a:p>
          <a:p>
            <a:pPr marL="0" indent="0">
              <a:buNone/>
            </a:pPr>
            <a:endParaRPr lang="da-DK" sz="1800" dirty="0"/>
          </a:p>
          <a:p>
            <a:pPr marL="0" indent="0">
              <a:buNone/>
            </a:pPr>
            <a:r>
              <a:rPr lang="da-DK" sz="1800" dirty="0"/>
              <a:t>  Træder i kraft 1. januar 2028</a:t>
            </a:r>
          </a:p>
        </p:txBody>
      </p:sp>
      <p:sp>
        <p:nvSpPr>
          <p:cNvPr id="5" name="Pladsholder til tekst 4">
            <a:extLst>
              <a:ext uri="{FF2B5EF4-FFF2-40B4-BE49-F238E27FC236}">
                <a16:creationId xmlns:a16="http://schemas.microsoft.com/office/drawing/2014/main" id="{7110BB5F-1E49-CC1E-6007-E8C50AB12EA7}"/>
              </a:ext>
            </a:extLst>
          </p:cNvPr>
          <p:cNvSpPr>
            <a:spLocks noGrp="1"/>
          </p:cNvSpPr>
          <p:nvPr>
            <p:ph type="body" sz="quarter" idx="23"/>
          </p:nvPr>
        </p:nvSpPr>
        <p:spPr/>
        <p:txBody>
          <a:bodyPr/>
          <a:lstStyle/>
          <a:p>
            <a:r>
              <a:rPr lang="da-DK" sz="1800" b="1" dirty="0"/>
              <a:t>Merarbejde</a:t>
            </a:r>
          </a:p>
        </p:txBody>
      </p:sp>
      <p:sp>
        <p:nvSpPr>
          <p:cNvPr id="6" name="Pladsholder til indhold 5">
            <a:extLst>
              <a:ext uri="{FF2B5EF4-FFF2-40B4-BE49-F238E27FC236}">
                <a16:creationId xmlns:a16="http://schemas.microsoft.com/office/drawing/2014/main" id="{9993D275-9AEF-C5E3-5FDE-69AC3F232158}"/>
              </a:ext>
            </a:extLst>
          </p:cNvPr>
          <p:cNvSpPr>
            <a:spLocks noGrp="1"/>
          </p:cNvSpPr>
          <p:nvPr>
            <p:ph sz="quarter" idx="24"/>
          </p:nvPr>
        </p:nvSpPr>
        <p:spPr>
          <a:xfrm>
            <a:off x="6311117" y="2321960"/>
            <a:ext cx="4909333" cy="4221343"/>
          </a:xfrm>
          <a:solidFill>
            <a:schemeClr val="accent1">
              <a:lumMod val="50000"/>
            </a:schemeClr>
          </a:solidFill>
          <a:effectLst>
            <a:outerShdw blurRad="50800" dist="38100" algn="l" rotWithShape="0">
              <a:prstClr val="black">
                <a:alpha val="40000"/>
              </a:prstClr>
            </a:outerShdw>
          </a:effectLst>
        </p:spPr>
        <p:txBody>
          <a:bodyPr/>
          <a:lstStyle/>
          <a:p>
            <a:pPr marL="0" indent="0">
              <a:buNone/>
            </a:pPr>
            <a:br>
              <a:rPr lang="da-DK" sz="1800" dirty="0">
                <a:solidFill>
                  <a:schemeClr val="bg1"/>
                </a:solidFill>
              </a:rPr>
            </a:br>
            <a:r>
              <a:rPr lang="da-DK" sz="1800" dirty="0">
                <a:solidFill>
                  <a:schemeClr val="bg1"/>
                </a:solidFill>
              </a:rPr>
              <a:t>  Frihed holdes uden løntræk.</a:t>
            </a:r>
          </a:p>
          <a:p>
            <a:pPr marL="0" indent="0">
              <a:buNone/>
            </a:pPr>
            <a:endParaRPr lang="da-DK" sz="1800" dirty="0">
              <a:solidFill>
                <a:schemeClr val="bg1"/>
              </a:solidFill>
            </a:endParaRPr>
          </a:p>
          <a:p>
            <a:pPr marL="0" indent="0">
              <a:buNone/>
            </a:pPr>
            <a:endParaRPr lang="da-DK" sz="1800" dirty="0">
              <a:solidFill>
                <a:schemeClr val="bg1"/>
              </a:solidFill>
            </a:endParaRPr>
          </a:p>
          <a:p>
            <a:pPr marL="0" indent="0">
              <a:buNone/>
            </a:pPr>
            <a:endParaRPr lang="da-DK" sz="1800" dirty="0">
              <a:solidFill>
                <a:schemeClr val="bg1"/>
              </a:solidFill>
            </a:endParaRPr>
          </a:p>
          <a:p>
            <a:pPr marL="0" indent="0">
              <a:buNone/>
            </a:pPr>
            <a:r>
              <a:rPr lang="da-DK" sz="1800" dirty="0">
                <a:solidFill>
                  <a:schemeClr val="bg1"/>
                </a:solidFill>
              </a:rPr>
              <a:t>  Ret til at opspare 111 timer (svarende til 15 </a:t>
            </a:r>
            <a:br>
              <a:rPr lang="da-DK" sz="1800" dirty="0">
                <a:solidFill>
                  <a:schemeClr val="bg1"/>
                </a:solidFill>
              </a:rPr>
            </a:br>
            <a:r>
              <a:rPr lang="da-DK" sz="1800" dirty="0">
                <a:solidFill>
                  <a:schemeClr val="bg1"/>
                </a:solidFill>
              </a:rPr>
              <a:t>  dage) ikke-afviklet frihed af godkendt </a:t>
            </a:r>
            <a:br>
              <a:rPr lang="da-DK" sz="1800" dirty="0">
                <a:solidFill>
                  <a:schemeClr val="bg1"/>
                </a:solidFill>
              </a:rPr>
            </a:br>
            <a:r>
              <a:rPr lang="da-DK" sz="1800" dirty="0">
                <a:solidFill>
                  <a:schemeClr val="bg1"/>
                </a:solidFill>
              </a:rPr>
              <a:t>  merarbejde.</a:t>
            </a:r>
          </a:p>
          <a:p>
            <a:pPr marL="0" indent="0">
              <a:buNone/>
            </a:pPr>
            <a:endParaRPr lang="da-DK" sz="1800" dirty="0">
              <a:solidFill>
                <a:schemeClr val="bg1"/>
              </a:solidFill>
            </a:endParaRPr>
          </a:p>
          <a:p>
            <a:pPr marL="0" indent="0">
              <a:buNone/>
            </a:pPr>
            <a:endParaRPr lang="da-DK" sz="1800" dirty="0">
              <a:solidFill>
                <a:schemeClr val="bg1"/>
              </a:solidFill>
            </a:endParaRPr>
          </a:p>
          <a:p>
            <a:pPr marL="0" indent="0">
              <a:buNone/>
            </a:pPr>
            <a:br>
              <a:rPr lang="da-DK" sz="1800" dirty="0">
                <a:solidFill>
                  <a:schemeClr val="bg1"/>
                </a:solidFill>
              </a:rPr>
            </a:br>
            <a:r>
              <a:rPr lang="da-DK" sz="1800" dirty="0">
                <a:solidFill>
                  <a:schemeClr val="bg1"/>
                </a:solidFill>
              </a:rPr>
              <a:t>Træder i kraft 1. april 2026</a:t>
            </a:r>
          </a:p>
        </p:txBody>
      </p:sp>
      <p:sp>
        <p:nvSpPr>
          <p:cNvPr id="7" name="Titel 6">
            <a:extLst>
              <a:ext uri="{FF2B5EF4-FFF2-40B4-BE49-F238E27FC236}">
                <a16:creationId xmlns:a16="http://schemas.microsoft.com/office/drawing/2014/main" id="{899FFF68-58F2-F3CD-D0BB-5C514723E4BB}"/>
              </a:ext>
            </a:extLst>
          </p:cNvPr>
          <p:cNvSpPr>
            <a:spLocks noGrp="1"/>
          </p:cNvSpPr>
          <p:nvPr>
            <p:ph type="title"/>
          </p:nvPr>
        </p:nvSpPr>
        <p:spPr/>
        <p:txBody>
          <a:bodyPr/>
          <a:lstStyle/>
          <a:p>
            <a:r>
              <a:rPr lang="da-DK" dirty="0"/>
              <a:t>Opsparingsmuligheder</a:t>
            </a:r>
            <a:br>
              <a:rPr lang="da-DK" dirty="0"/>
            </a:br>
            <a:r>
              <a:rPr lang="da-DK" sz="1400" dirty="0"/>
              <a:t>(Aftale om opsparing af frihed bortfalder pr. 1. april 2026)</a:t>
            </a:r>
          </a:p>
        </p:txBody>
      </p:sp>
    </p:spTree>
    <p:extLst>
      <p:ext uri="{BB962C8B-B14F-4D97-AF65-F5344CB8AC3E}">
        <p14:creationId xmlns:p14="http://schemas.microsoft.com/office/powerpoint/2010/main" val="150869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03D1270-7CAA-7D65-4E5E-9585DCE50971}"/>
              </a:ext>
            </a:extLst>
          </p:cNvPr>
          <p:cNvSpPr>
            <a:spLocks noGrp="1"/>
          </p:cNvSpPr>
          <p:nvPr>
            <p:ph type="sldNum" sz="quarter" idx="17"/>
          </p:nvPr>
        </p:nvSpPr>
        <p:spPr/>
        <p:txBody>
          <a:bodyPr/>
          <a:lstStyle/>
          <a:p>
            <a:fld id="{23AA811B-2EBD-4900-905E-5BE206449611}" type="slidenum">
              <a:rPr lang="da-DK" smtClean="0"/>
              <a:pPr/>
              <a:t>13</a:t>
            </a:fld>
            <a:endParaRPr lang="da-DK"/>
          </a:p>
        </p:txBody>
      </p:sp>
      <p:sp>
        <p:nvSpPr>
          <p:cNvPr id="3" name="Pladsholder til billede 2">
            <a:extLst>
              <a:ext uri="{FF2B5EF4-FFF2-40B4-BE49-F238E27FC236}">
                <a16:creationId xmlns:a16="http://schemas.microsoft.com/office/drawing/2014/main" id="{B554BF17-174E-C5F9-79BF-76DE2A685219}"/>
              </a:ext>
            </a:extLst>
          </p:cNvPr>
          <p:cNvSpPr>
            <a:spLocks noGrp="1"/>
          </p:cNvSpPr>
          <p:nvPr>
            <p:ph type="pic" sz="quarter" idx="13"/>
          </p:nvPr>
        </p:nvSpPr>
        <p:spPr/>
        <p:txBody>
          <a:bodyPr/>
          <a:lstStyle/>
          <a:p>
            <a:endParaRPr lang="da-DK"/>
          </a:p>
        </p:txBody>
      </p:sp>
      <p:sp>
        <p:nvSpPr>
          <p:cNvPr id="4" name="Pladsholder til tekst 3">
            <a:extLst>
              <a:ext uri="{FF2B5EF4-FFF2-40B4-BE49-F238E27FC236}">
                <a16:creationId xmlns:a16="http://schemas.microsoft.com/office/drawing/2014/main" id="{F49C3FA4-C386-71E6-1EA2-33B9BC56FBF7}"/>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61E1625A-C1BF-72B5-C001-0D5B0D926785}"/>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86CBC113-F961-869D-C86B-9EBA7056686A}"/>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F7AE949A-9B1C-6C93-DA13-F4746A7D0F31}"/>
              </a:ext>
            </a:extLst>
          </p:cNvPr>
          <p:cNvSpPr>
            <a:spLocks noGrp="1"/>
          </p:cNvSpPr>
          <p:nvPr>
            <p:ph type="ctrTitle"/>
          </p:nvPr>
        </p:nvSpPr>
        <p:spPr/>
        <p:txBody>
          <a:bodyPr/>
          <a:lstStyle/>
          <a:p>
            <a:r>
              <a:rPr lang="da-DK" dirty="0"/>
              <a:t>Lokal løn</a:t>
            </a:r>
          </a:p>
        </p:txBody>
      </p:sp>
      <p:sp>
        <p:nvSpPr>
          <p:cNvPr id="8" name="Pladsholder til dato 7">
            <a:extLst>
              <a:ext uri="{FF2B5EF4-FFF2-40B4-BE49-F238E27FC236}">
                <a16:creationId xmlns:a16="http://schemas.microsoft.com/office/drawing/2014/main" id="{3F941F01-C523-5521-9851-D62EF5BB28B5}"/>
              </a:ext>
            </a:extLst>
          </p:cNvPr>
          <p:cNvSpPr>
            <a:spLocks noGrp="1"/>
          </p:cNvSpPr>
          <p:nvPr>
            <p:ph type="dt" sz="half" idx="15"/>
          </p:nvPr>
        </p:nvSpPr>
        <p:spPr/>
        <p:txBody>
          <a:bodyPr/>
          <a:lstStyle/>
          <a:p>
            <a:fld id="{7A5F9F7D-E149-41C5-8B91-725F40F33709}" type="datetime2">
              <a:rPr lang="da-DK" smtClean="0"/>
              <a:t>1. maj 2026</a:t>
            </a:fld>
            <a:endParaRPr lang="da-DK"/>
          </a:p>
        </p:txBody>
      </p:sp>
    </p:spTree>
    <p:extLst>
      <p:ext uri="{BB962C8B-B14F-4D97-AF65-F5344CB8AC3E}">
        <p14:creationId xmlns:p14="http://schemas.microsoft.com/office/powerpoint/2010/main" val="119211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1321-65F5-9703-447E-0F6C6E5D7329}"/>
            </a:ext>
          </a:extLst>
        </p:cNvPr>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17233C30-3723-5AB9-B505-ECB997589EA8}"/>
              </a:ext>
            </a:extLst>
          </p:cNvPr>
          <p:cNvSpPr>
            <a:spLocks noGrp="1"/>
          </p:cNvSpPr>
          <p:nvPr>
            <p:ph type="body" sz="quarter" idx="13"/>
          </p:nvPr>
        </p:nvSpPr>
        <p:spPr>
          <a:xfrm>
            <a:off x="540001" y="765111"/>
            <a:ext cx="3207586" cy="53277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Lokal løndannelse</a:t>
            </a:r>
          </a:p>
          <a:p>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b="1" dirty="0"/>
              <a:t>0,2 % til lokal løn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Parterne prioriterer 0,2 % af rammen til lokal løn pr. 1. april 2027. Midlerne forhandles lokalt på institutionerne og udmøntes efter de gældende regler for nye lønsystemer. For grupper med puljestyring opskrives puljerne forholdsmæssigt.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Midlerne må ikke fortrænge eksisterende lokal løn, men skal samlet set øge lokallønsandelen i perioden. Udviklingen følges årligt på baggrund af opgørelser fra Medarbejder- og Kompetencestyrelsen, og hvis den lokale lønudvikling ikke lever op til forventningerne, forhandles det ved næste overenskomst.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Finansministeriet forventer, at alle statslige arbejdspladser prioriterer lokal løndannelse.</a:t>
            </a:r>
          </a:p>
          <a:p>
            <a:endParaRPr lang="da-DK" dirty="0"/>
          </a:p>
        </p:txBody>
      </p:sp>
      <p:sp>
        <p:nvSpPr>
          <p:cNvPr id="11" name="Pladsholder til tekst 10">
            <a:extLst>
              <a:ext uri="{FF2B5EF4-FFF2-40B4-BE49-F238E27FC236}">
                <a16:creationId xmlns:a16="http://schemas.microsoft.com/office/drawing/2014/main" id="{3B589CB0-7CBF-A481-C3E7-8CDDEAE10255}"/>
              </a:ext>
            </a:extLst>
          </p:cNvPr>
          <p:cNvSpPr>
            <a:spLocks noGrp="1"/>
          </p:cNvSpPr>
          <p:nvPr>
            <p:ph type="body" sz="quarter" idx="22"/>
          </p:nvPr>
        </p:nvSpPr>
        <p:spPr>
          <a:xfrm>
            <a:off x="4478695" y="765111"/>
            <a:ext cx="3461446"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Bedre rammer</a:t>
            </a:r>
          </a:p>
          <a:p>
            <a:endParaRPr lang="da-DK" sz="2000" b="1" dirty="0"/>
          </a:p>
          <a:p>
            <a:endParaRPr lang="da-DK" sz="2000" b="1" dirty="0"/>
          </a:p>
          <a:p>
            <a:endParaRPr lang="da-DK" dirty="0"/>
          </a:p>
          <a:p>
            <a:pPr marL="171450" indent="-171450">
              <a:buFont typeface="Arial" panose="020B0604020202020204" pitchFamily="34" charset="0"/>
              <a:buChar char="•"/>
            </a:pPr>
            <a:r>
              <a:rPr lang="da-DK" dirty="0"/>
              <a:t>Engangsvederlag omdøbes til </a:t>
            </a:r>
            <a:r>
              <a:rPr lang="da-DK" i="1" dirty="0"/>
              <a:t>bonus</a:t>
            </a:r>
            <a:r>
              <a:rPr lang="da-DK" dirty="0"/>
              <a:t>, og der åbnes eksplicit mulighed for fastholdelsesbonus – fx ved tidsbegrænsede opgaver, hvor det er afgørende at fastholde nøglemedarbejdere.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indføres krav om, at der afholdes lønforhandling mindst én gang årligt på arbejdsgivers initiativ, og ledelsen forpligtes til at fremlægge relevant lønstatistik forud for forhandlingerne.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Det præciseres, at økonomien skal drøftes som led i en god forhandlingsproces, og at tillidsrepræsentanter inddrages rettidigt i ansættelser. Målet er større transparens, bedre processer og mere reel lokal løndannelse.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endParaRPr lang="da-DK" dirty="0"/>
          </a:p>
        </p:txBody>
      </p:sp>
      <p:sp>
        <p:nvSpPr>
          <p:cNvPr id="21" name="Pladsholder til tekst 20">
            <a:extLst>
              <a:ext uri="{FF2B5EF4-FFF2-40B4-BE49-F238E27FC236}">
                <a16:creationId xmlns:a16="http://schemas.microsoft.com/office/drawing/2014/main" id="{24A6F54D-F5DD-1C52-8B83-AF30B4BB3BA8}"/>
              </a:ext>
            </a:extLst>
          </p:cNvPr>
          <p:cNvSpPr>
            <a:spLocks noGrp="1"/>
          </p:cNvSpPr>
          <p:nvPr>
            <p:ph type="body" sz="quarter" idx="32"/>
          </p:nvPr>
        </p:nvSpPr>
        <p:spPr>
          <a:xfrm>
            <a:off x="8444415" y="765111"/>
            <a:ext cx="3461446"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a:t>
            </a:r>
          </a:p>
          <a:p>
            <a:endParaRPr lang="da-DK" sz="2000" b="1" dirty="0"/>
          </a:p>
          <a:p>
            <a:r>
              <a:rPr lang="da-DK" sz="2000" b="1" dirty="0"/>
              <a:t>   Øvrige ændringer </a:t>
            </a:r>
          </a:p>
          <a:p>
            <a:endParaRPr lang="da-DK" sz="2000" dirty="0"/>
          </a:p>
          <a:p>
            <a:endParaRPr lang="da-DK" dirty="0"/>
          </a:p>
          <a:p>
            <a:pPr marL="171450" indent="-171450">
              <a:buFont typeface="Arial" panose="020B0604020202020204" pitchFamily="34" charset="0"/>
              <a:buChar char="•"/>
            </a:pPr>
            <a:r>
              <a:rPr lang="da-DK" dirty="0"/>
              <a:t>Parterne præciserer, at lokal løndannelse skal fungere på alle statslige arbejdspladser og anvendes i overensstemmelse med intentionerne bag de nye lønsystemer. Den skal understøtte kvalitet i opgaveløsningen, engagement, kompetenceudvikling, rekruttering og fastholdelse.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er en forventning om løbende prioritering af midler til lokal løn, men uden centralt fastsatte minimums- eller maksimumspuljer og uden bindinger til bestemte tillægstyper. Det er ledelsens ansvar at sikre, at der er midler til rådighed.</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Finansministeriet kan i særlige tilfælde udstede bindende udmeldinger, men forventer kun at gøre det undtagelsesvis.</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Samtidig videreudvikles loenoverblik.dk i perioden, så parterne får bedre adgang til relevante løndata.</a:t>
            </a:r>
          </a:p>
          <a:p>
            <a:endParaRPr lang="da-DK" dirty="0"/>
          </a:p>
        </p:txBody>
      </p:sp>
      <p:sp>
        <p:nvSpPr>
          <p:cNvPr id="26" name="Pladsholder til slidenummer 25">
            <a:extLst>
              <a:ext uri="{FF2B5EF4-FFF2-40B4-BE49-F238E27FC236}">
                <a16:creationId xmlns:a16="http://schemas.microsoft.com/office/drawing/2014/main" id="{6B21FC21-984F-2F98-877C-3CE99E8F8308}"/>
              </a:ext>
            </a:extLst>
          </p:cNvPr>
          <p:cNvSpPr>
            <a:spLocks noGrp="1"/>
          </p:cNvSpPr>
          <p:nvPr>
            <p:ph type="sldNum" sz="quarter" idx="12"/>
          </p:nvPr>
        </p:nvSpPr>
        <p:spPr/>
        <p:txBody>
          <a:bodyPr/>
          <a:lstStyle/>
          <a:p>
            <a:fld id="{23AA811B-2EBD-4900-905E-5BE206449611}" type="slidenum">
              <a:rPr lang="da-DK" smtClean="0"/>
              <a:pPr/>
              <a:t>14</a:t>
            </a:fld>
            <a:endParaRPr lang="da-DK"/>
          </a:p>
        </p:txBody>
      </p:sp>
    </p:spTree>
    <p:extLst>
      <p:ext uri="{BB962C8B-B14F-4D97-AF65-F5344CB8AC3E}">
        <p14:creationId xmlns:p14="http://schemas.microsoft.com/office/powerpoint/2010/main" val="428871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98930-D716-441E-D043-DA62D3349B2E}"/>
              </a:ext>
            </a:extLst>
          </p:cNvPr>
          <p:cNvSpPr>
            <a:spLocks noGrp="1"/>
          </p:cNvSpPr>
          <p:nvPr>
            <p:ph type="ctrTitle"/>
          </p:nvPr>
        </p:nvSpPr>
        <p:spPr>
          <a:xfrm>
            <a:off x="539748" y="2144713"/>
            <a:ext cx="7288215" cy="2499006"/>
          </a:xfrm>
        </p:spPr>
        <p:txBody>
          <a:bodyPr anchor="ctr">
            <a:normAutofit/>
          </a:bodyPr>
          <a:lstStyle/>
          <a:p>
            <a:r>
              <a:rPr lang="da-DK" dirty="0">
                <a:solidFill>
                  <a:schemeClr val="tx1"/>
                </a:solidFill>
              </a:rPr>
              <a:t>Familierettigheder og arbejdsmiljø</a:t>
            </a:r>
          </a:p>
        </p:txBody>
      </p:sp>
      <p:sp>
        <p:nvSpPr>
          <p:cNvPr id="23" name="Slide Number Placeholder 3">
            <a:extLst>
              <a:ext uri="{FF2B5EF4-FFF2-40B4-BE49-F238E27FC236}">
                <a16:creationId xmlns:a16="http://schemas.microsoft.com/office/drawing/2014/main" id="{040503E4-C8D3-3AA1-121C-309819250EAB}"/>
              </a:ext>
            </a:extLst>
          </p:cNvPr>
          <p:cNvSpPr>
            <a:spLocks noGrp="1"/>
          </p:cNvSpPr>
          <p:nvPr>
            <p:ph type="sldNum" sz="quarter" idx="16"/>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Tree>
    <p:extLst>
      <p:ext uri="{BB962C8B-B14F-4D97-AF65-F5344CB8AC3E}">
        <p14:creationId xmlns:p14="http://schemas.microsoft.com/office/powerpoint/2010/main" val="143102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F18B1C8-6E5C-298B-FB4A-FAA05D9F31E9}"/>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b="-2"/>
          <a:stretch>
            <a:fillRect/>
          </a:stretch>
        </p:blipFill>
        <p:spPr>
          <a:xfrm>
            <a:off x="6870700" y="10"/>
            <a:ext cx="5321305" cy="6862020"/>
          </a:xfrm>
          <a:prstGeom prst="rect">
            <a:avLst/>
          </a:prstGeom>
          <a:noFill/>
        </p:spPr>
      </p:pic>
      <p:sp>
        <p:nvSpPr>
          <p:cNvPr id="10" name="Text Placeholder 2">
            <a:extLst>
              <a:ext uri="{FF2B5EF4-FFF2-40B4-BE49-F238E27FC236}">
                <a16:creationId xmlns:a16="http://schemas.microsoft.com/office/drawing/2014/main" id="{43E91132-F4C9-D7BA-7F22-413F8B8A21B0}"/>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AE8B660F-C3E7-2EBB-409B-BD5296359166}"/>
              </a:ext>
            </a:extLst>
          </p:cNvPr>
          <p:cNvSpPr>
            <a:spLocks noGrp="1"/>
          </p:cNvSpPr>
          <p:nvPr>
            <p:ph type="ctrTitle"/>
          </p:nvPr>
        </p:nvSpPr>
        <p:spPr>
          <a:xfrm>
            <a:off x="539749" y="2144712"/>
            <a:ext cx="5735639" cy="2498400"/>
          </a:xfrm>
        </p:spPr>
        <p:txBody>
          <a:bodyPr anchor="ctr">
            <a:normAutofit fontScale="90000"/>
          </a:bodyPr>
          <a:lstStyle/>
          <a:p>
            <a:pPr>
              <a:lnSpc>
                <a:spcPct val="90000"/>
              </a:lnSpc>
            </a:pPr>
            <a:r>
              <a:rPr lang="da-DK" sz="1400" b="0" dirty="0"/>
              <a:t>Fra den 1. april 2026 </a:t>
            </a:r>
            <a:br>
              <a:rPr lang="da-DK" sz="1400" b="0" dirty="0"/>
            </a:br>
            <a:br>
              <a:rPr lang="da-DK" sz="2400" b="0" dirty="0"/>
            </a:br>
            <a:r>
              <a:rPr lang="da-DK" sz="2400" dirty="0"/>
              <a:t>Barns 3. sygedag og ekstra frihed ved hjemkaldelse</a:t>
            </a:r>
            <a:br>
              <a:rPr lang="da-DK" sz="1400" b="0" dirty="0"/>
            </a:br>
            <a:br>
              <a:rPr lang="da-DK" sz="1400" b="0" dirty="0"/>
            </a:br>
            <a:r>
              <a:rPr lang="da-DK" sz="1400" b="0" dirty="0"/>
              <a:t>Når et barn kaldes sygt hjem midt på dagen, tæller hjemsendelsesdagen fremover ikke som 1. sygedag, men bliver en ny ”0.-dag”. Derudover gives ret til frihed  ved barns 3. sygedag. </a:t>
            </a:r>
            <a:br>
              <a:rPr lang="da-DK" sz="1400" b="0" dirty="0"/>
            </a:br>
            <a:br>
              <a:rPr lang="da-DK" sz="1400" b="0" dirty="0"/>
            </a:br>
            <a:r>
              <a:rPr lang="da-DK" sz="1400" b="0" dirty="0"/>
              <a:t>Vilkår for afholdelsen er uændrede. Hensynet til barnets forhold skal gøre pasning nødvendig, forholdene på tjenestestedet skal tillade det, barnet skal være under 18 år og hjemmeværende. </a:t>
            </a:r>
            <a:endParaRPr lang="da-DK" sz="1400" dirty="0"/>
          </a:p>
        </p:txBody>
      </p:sp>
      <p:sp>
        <p:nvSpPr>
          <p:cNvPr id="5" name="Pladsholder til slidenummer 4">
            <a:extLst>
              <a:ext uri="{FF2B5EF4-FFF2-40B4-BE49-F238E27FC236}">
                <a16:creationId xmlns:a16="http://schemas.microsoft.com/office/drawing/2014/main" id="{38A464D0-C8EE-BA20-B067-4952871B5636}"/>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16</a:t>
            </a:fld>
            <a:endParaRPr lang="da-DK"/>
          </a:p>
        </p:txBody>
      </p:sp>
    </p:spTree>
    <p:extLst>
      <p:ext uri="{BB962C8B-B14F-4D97-AF65-F5344CB8AC3E}">
        <p14:creationId xmlns:p14="http://schemas.microsoft.com/office/powerpoint/2010/main" val="265381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2A009C1C-1D1F-9A91-1526-E932D5D3A3AB}"/>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b="-1"/>
          <a:stretch>
            <a:fillRect/>
          </a:stretch>
        </p:blipFill>
        <p:spPr>
          <a:xfrm>
            <a:off x="8186738" y="957600"/>
            <a:ext cx="3463925" cy="5540038"/>
          </a:xfrm>
          <a:prstGeom prst="rect">
            <a:avLst/>
          </a:prstGeom>
          <a:noFill/>
        </p:spPr>
      </p:pic>
      <p:sp>
        <p:nvSpPr>
          <p:cNvPr id="2" name="Titel 1">
            <a:extLst>
              <a:ext uri="{FF2B5EF4-FFF2-40B4-BE49-F238E27FC236}">
                <a16:creationId xmlns:a16="http://schemas.microsoft.com/office/drawing/2014/main" id="{D28B8D62-6023-38BE-B088-F32EAED3CC28}"/>
              </a:ext>
            </a:extLst>
          </p:cNvPr>
          <p:cNvSpPr>
            <a:spLocks noGrp="1"/>
          </p:cNvSpPr>
          <p:nvPr>
            <p:ph type="title"/>
          </p:nvPr>
        </p:nvSpPr>
        <p:spPr>
          <a:xfrm>
            <a:off x="538958" y="900000"/>
            <a:ext cx="6332400" cy="1244713"/>
          </a:xfrm>
        </p:spPr>
        <p:txBody>
          <a:bodyPr anchor="t">
            <a:normAutofit/>
          </a:bodyPr>
          <a:lstStyle/>
          <a:p>
            <a:r>
              <a:rPr lang="da-DK"/>
              <a:t>Nye lønrettigheder ved barsel</a:t>
            </a:r>
            <a:br>
              <a:rPr lang="da-DK"/>
            </a:br>
            <a:endParaRPr lang="da-DK"/>
          </a:p>
        </p:txBody>
      </p:sp>
      <p:sp>
        <p:nvSpPr>
          <p:cNvPr id="3" name="Pladsholder til indhold 2">
            <a:extLst>
              <a:ext uri="{FF2B5EF4-FFF2-40B4-BE49-F238E27FC236}">
                <a16:creationId xmlns:a16="http://schemas.microsoft.com/office/drawing/2014/main" id="{9127C765-69A6-21D9-FE23-F94B194500D8}"/>
              </a:ext>
            </a:extLst>
          </p:cNvPr>
          <p:cNvSpPr>
            <a:spLocks noGrp="1"/>
          </p:cNvSpPr>
          <p:nvPr>
            <p:ph idx="1"/>
          </p:nvPr>
        </p:nvSpPr>
        <p:spPr>
          <a:xfrm>
            <a:off x="538958" y="2145600"/>
            <a:ext cx="6332400" cy="4352038"/>
          </a:xfrm>
        </p:spPr>
        <p:txBody>
          <a:bodyPr>
            <a:normAutofit lnSpcReduction="10000"/>
          </a:bodyPr>
          <a:lstStyle/>
          <a:p>
            <a:pPr>
              <a:lnSpc>
                <a:spcPct val="90000"/>
              </a:lnSpc>
            </a:pPr>
            <a:r>
              <a:rPr lang="da-DK"/>
              <a:t>Antallet af deleuger i barselsaftalen forhøjes fra 6 til 8 uger (staten er igen foran med 1 uge)</a:t>
            </a:r>
          </a:p>
          <a:p>
            <a:pPr>
              <a:lnSpc>
                <a:spcPct val="90000"/>
              </a:lnSpc>
            </a:pPr>
            <a:r>
              <a:rPr lang="da-DK"/>
              <a:t>Sociale forældre, der har fået overdraget en dagpengeret fra en retlig forælder, får fremover løn under orloven.</a:t>
            </a:r>
          </a:p>
          <a:p>
            <a:pPr>
              <a:lnSpc>
                <a:spcPct val="90000"/>
              </a:lnSpc>
            </a:pPr>
            <a:r>
              <a:rPr lang="da-DK"/>
              <a:t>Nærtstående familiemedlemmer, der har fået overdraget en dagpengeret fra en retlig forælder, får fremover løn under orloven.</a:t>
            </a:r>
          </a:p>
          <a:p>
            <a:pPr>
              <a:lnSpc>
                <a:spcPct val="90000"/>
              </a:lnSpc>
            </a:pPr>
            <a:r>
              <a:rPr lang="da-DK"/>
              <a:t>Forældre, der har forældremyndigheden alene, får 10 ugers yderligere </a:t>
            </a:r>
            <a:r>
              <a:rPr lang="da-DK" err="1"/>
              <a:t>lønret</a:t>
            </a:r>
            <a:r>
              <a:rPr lang="da-DK"/>
              <a:t>.</a:t>
            </a:r>
          </a:p>
          <a:p>
            <a:pPr>
              <a:lnSpc>
                <a:spcPct val="90000"/>
              </a:lnSpc>
            </a:pPr>
            <a:r>
              <a:rPr lang="da-DK"/>
              <a:t>Lønretten forlænges, hvor barnets indlægges på hospitalet og samtidig gives tilsvarende rettigheder ved tidligt hjemmeophold. Begge forældre kan forlænge orloven, dog maksimalt op til 3 måneder.</a:t>
            </a:r>
          </a:p>
          <a:p>
            <a:pPr>
              <a:lnSpc>
                <a:spcPct val="90000"/>
              </a:lnSpc>
            </a:pPr>
            <a:r>
              <a:rPr lang="da-DK"/>
              <a:t>Der indbetales sædvanligt pensionsbidrag, når den ansatte holder </a:t>
            </a:r>
            <a:r>
              <a:rPr lang="da-DK" err="1"/>
              <a:t>retsbaseret</a:t>
            </a:r>
            <a:r>
              <a:rPr lang="da-DK"/>
              <a:t> udskudt barselsorlov.</a:t>
            </a:r>
          </a:p>
          <a:p>
            <a:pPr>
              <a:lnSpc>
                <a:spcPct val="90000"/>
              </a:lnSpc>
            </a:pPr>
            <a:r>
              <a:rPr lang="da-DK"/>
              <a:t>Aftalen om </a:t>
            </a:r>
            <a:r>
              <a:rPr lang="da-DK" err="1"/>
              <a:t>lønret</a:t>
            </a:r>
            <a:r>
              <a:rPr lang="da-DK"/>
              <a:t> til familier, der har gjort brug af </a:t>
            </a:r>
            <a:r>
              <a:rPr lang="da-DK" err="1"/>
              <a:t>surrogasi</a:t>
            </a:r>
            <a:r>
              <a:rPr lang="da-DK"/>
              <a:t>, implementeres i barselsaftalen.</a:t>
            </a:r>
          </a:p>
          <a:p>
            <a:pPr>
              <a:lnSpc>
                <a:spcPct val="90000"/>
              </a:lnSpc>
            </a:pPr>
            <a:r>
              <a:rPr lang="da-DK"/>
              <a:t>Der indføres en </a:t>
            </a:r>
            <a:r>
              <a:rPr lang="da-DK" err="1"/>
              <a:t>lønret</a:t>
            </a:r>
            <a:r>
              <a:rPr lang="da-DK"/>
              <a:t> til den efterlevende forælder ved den anden forælders død, såfremt lovforslaget herom vedtages.</a:t>
            </a:r>
          </a:p>
          <a:p>
            <a:pPr>
              <a:lnSpc>
                <a:spcPct val="90000"/>
              </a:lnSpc>
            </a:pPr>
            <a:endParaRPr lang="da-DK"/>
          </a:p>
        </p:txBody>
      </p:sp>
      <p:sp>
        <p:nvSpPr>
          <p:cNvPr id="5" name="Pladsholder til slidenummer 4">
            <a:extLst>
              <a:ext uri="{FF2B5EF4-FFF2-40B4-BE49-F238E27FC236}">
                <a16:creationId xmlns:a16="http://schemas.microsoft.com/office/drawing/2014/main" id="{34B0D816-5565-05D7-C5DD-01ECF2B0D297}"/>
              </a:ext>
            </a:extLst>
          </p:cNvPr>
          <p:cNvSpPr>
            <a:spLocks noGrp="1"/>
          </p:cNvSpPr>
          <p:nvPr>
            <p:ph type="sldNum" sz="quarter" idx="12"/>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17</a:t>
            </a:fld>
            <a:endParaRPr lang="da-DK"/>
          </a:p>
        </p:txBody>
      </p:sp>
    </p:spTree>
    <p:extLst>
      <p:ext uri="{BB962C8B-B14F-4D97-AF65-F5344CB8AC3E}">
        <p14:creationId xmlns:p14="http://schemas.microsoft.com/office/powerpoint/2010/main" val="14534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5AEA9-CB38-CC31-C031-B2E6FACD460B}"/>
              </a:ext>
            </a:extLst>
          </p:cNvPr>
          <p:cNvSpPr>
            <a:spLocks noGrp="1"/>
          </p:cNvSpPr>
          <p:nvPr>
            <p:ph type="title"/>
          </p:nvPr>
        </p:nvSpPr>
        <p:spPr>
          <a:xfrm>
            <a:off x="539751" y="900000"/>
            <a:ext cx="11112499" cy="1244713"/>
          </a:xfrm>
        </p:spPr>
        <p:txBody>
          <a:bodyPr anchor="t">
            <a:normAutofit/>
          </a:bodyPr>
          <a:lstStyle/>
          <a:p>
            <a:r>
              <a:rPr lang="da-DK"/>
              <a:t>Arbejdsmiljø og fælles indsatser for at nedbringe stress</a:t>
            </a:r>
          </a:p>
        </p:txBody>
      </p:sp>
      <p:sp>
        <p:nvSpPr>
          <p:cNvPr id="3" name="Pladsholder til indhold 2">
            <a:extLst>
              <a:ext uri="{FF2B5EF4-FFF2-40B4-BE49-F238E27FC236}">
                <a16:creationId xmlns:a16="http://schemas.microsoft.com/office/drawing/2014/main" id="{AAC9500D-8D2D-60CB-2D1D-81A7C896C5D7}"/>
              </a:ext>
            </a:extLst>
          </p:cNvPr>
          <p:cNvSpPr>
            <a:spLocks noGrp="1"/>
          </p:cNvSpPr>
          <p:nvPr>
            <p:ph idx="1"/>
          </p:nvPr>
        </p:nvSpPr>
        <p:spPr>
          <a:xfrm>
            <a:off x="539750" y="2145600"/>
            <a:ext cx="8243887" cy="4169687"/>
          </a:xfrm>
        </p:spPr>
        <p:txBody>
          <a:bodyPr>
            <a:normAutofit/>
          </a:bodyPr>
          <a:lstStyle/>
          <a:p>
            <a:pPr marL="0" indent="0">
              <a:lnSpc>
                <a:spcPct val="90000"/>
              </a:lnSpc>
              <a:buNone/>
            </a:pPr>
            <a:r>
              <a:rPr lang="da-DK" sz="1200" b="1" dirty="0"/>
              <a:t>Tidlig indsats for langtidssygemeldte</a:t>
            </a:r>
          </a:p>
          <a:p>
            <a:pPr>
              <a:lnSpc>
                <a:spcPct val="90000"/>
              </a:lnSpc>
            </a:pPr>
            <a:r>
              <a:rPr lang="da-DK" sz="1200" dirty="0"/>
              <a:t>Projektet har til formål at forebygge og nedbringe arbejdsrelateret stress. Derfor igangsættes et projekt i Det Centrale Samarbejdsudvalg, hvor Samarbejdssekretariatet igangsætter initiativer, der kan understøtte det lokale SU-arbejde.</a:t>
            </a:r>
          </a:p>
          <a:p>
            <a:pPr>
              <a:lnSpc>
                <a:spcPct val="90000"/>
              </a:lnSpc>
            </a:pPr>
            <a:r>
              <a:rPr lang="da-DK" sz="1200" dirty="0"/>
              <a:t>Lokalt skal SU drøfte, hvordan organisationen kan arbejde med og følge op på en sund arbejdskultur og drøfte, hvordan en tidlig indsats kan forebygge stress hos den enkelte. De lokale parter kan søge bistand fra Samarbejdssekretariatet til arbejdet.</a:t>
            </a:r>
          </a:p>
          <a:p>
            <a:pPr>
              <a:lnSpc>
                <a:spcPct val="90000"/>
              </a:lnSpc>
            </a:pPr>
            <a:endParaRPr lang="da-DK" sz="1200" dirty="0"/>
          </a:p>
          <a:p>
            <a:pPr marL="0" indent="0">
              <a:lnSpc>
                <a:spcPct val="90000"/>
              </a:lnSpc>
              <a:buNone/>
            </a:pPr>
            <a:r>
              <a:rPr lang="da-DK" sz="1200" b="1" dirty="0"/>
              <a:t>Revision af den frivillige lederuddannelse i psykisk arbejdsmiljø</a:t>
            </a:r>
          </a:p>
          <a:p>
            <a:pPr>
              <a:lnSpc>
                <a:spcPct val="90000"/>
              </a:lnSpc>
            </a:pPr>
            <a:r>
              <a:rPr lang="da-DK" sz="1200" dirty="0"/>
              <a:t>Den frivillige lederuddannelse i psykisk arbejdsmiljø videreudvikles med fokus på forebyggelse og håndtering af psykisk arbejdsmiljø. Uddannelsen vil blandt andet have særlig fokus på lederens rolle, arbejdsmiljøet og forebyggelse og håndtering af arbejdsrelateret stress.</a:t>
            </a:r>
          </a:p>
          <a:p>
            <a:pPr>
              <a:lnSpc>
                <a:spcPct val="90000"/>
              </a:lnSpc>
            </a:pPr>
            <a:endParaRPr lang="da-DK" sz="1200" dirty="0"/>
          </a:p>
          <a:p>
            <a:pPr marL="0" indent="0">
              <a:lnSpc>
                <a:spcPct val="90000"/>
              </a:lnSpc>
              <a:buNone/>
            </a:pPr>
            <a:r>
              <a:rPr lang="da-DK" sz="1200" b="1" dirty="0"/>
              <a:t>Partsfælles konference om psykisk arbejdsmiljø for arbejdsleder, arbejdsmiljørepræsentanter og tillidsrepræsentanter</a:t>
            </a:r>
          </a:p>
          <a:p>
            <a:pPr>
              <a:lnSpc>
                <a:spcPct val="90000"/>
              </a:lnSpc>
            </a:pPr>
            <a:r>
              <a:rPr lang="da-DK" sz="1200" dirty="0"/>
              <a:t>I løbet af overenskomstperioden afholdes en fælles konference om psykisk arbejdsmiljø. Konferencen udbydes til arbejdsledere, tillidsrepræsentanter og arbejdsmiljørepræsentanter. Formålet med konferencen er at give viden om psykisk arbejdsmiljø og løfte det lokale samarbejde om psykisk arbejdsmiljø. Deltage i konferencen er gratis.</a:t>
            </a:r>
          </a:p>
          <a:p>
            <a:pPr>
              <a:lnSpc>
                <a:spcPct val="90000"/>
              </a:lnSpc>
            </a:pPr>
            <a:endParaRPr lang="da-DK" sz="1200" dirty="0"/>
          </a:p>
        </p:txBody>
      </p:sp>
      <p:pic>
        <p:nvPicPr>
          <p:cNvPr id="6" name="Content Placeholder 3">
            <a:extLst>
              <a:ext uri="{FF2B5EF4-FFF2-40B4-BE49-F238E27FC236}">
                <a16:creationId xmlns:a16="http://schemas.microsoft.com/office/drawing/2014/main" id="{04B206A9-7188-2C12-1E29-FDC07660D2B8}"/>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b="-2"/>
          <a:stretch>
            <a:fillRect/>
          </a:stretch>
        </p:blipFill>
        <p:spPr>
          <a:xfrm>
            <a:off x="9144000" y="2145600"/>
            <a:ext cx="2505074" cy="4173287"/>
          </a:xfrm>
          <a:prstGeom prst="rect">
            <a:avLst/>
          </a:prstGeom>
          <a:noFill/>
        </p:spPr>
      </p:pic>
      <p:sp>
        <p:nvSpPr>
          <p:cNvPr id="5" name="Pladsholder til slidenummer 4">
            <a:extLst>
              <a:ext uri="{FF2B5EF4-FFF2-40B4-BE49-F238E27FC236}">
                <a16:creationId xmlns:a16="http://schemas.microsoft.com/office/drawing/2014/main" id="{6C306D1B-5387-7AB4-9EF9-1BF32568457B}"/>
              </a:ext>
            </a:extLst>
          </p:cNvPr>
          <p:cNvSpPr>
            <a:spLocks noGrp="1"/>
          </p:cNvSpPr>
          <p:nvPr>
            <p:ph type="sldNum" sz="quarter" idx="12"/>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18</a:t>
            </a:fld>
            <a:endParaRPr lang="da-DK"/>
          </a:p>
        </p:txBody>
      </p:sp>
    </p:spTree>
    <p:extLst>
      <p:ext uri="{BB962C8B-B14F-4D97-AF65-F5344CB8AC3E}">
        <p14:creationId xmlns:p14="http://schemas.microsoft.com/office/powerpoint/2010/main" val="27553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04A7942-68B2-7252-5EB7-3BB06050D1C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a:fillRect/>
          </a:stretch>
        </p:blipFill>
        <p:spPr>
          <a:xfrm>
            <a:off x="6870700" y="10"/>
            <a:ext cx="5321305" cy="6862020"/>
          </a:xfrm>
          <a:prstGeom prst="rect">
            <a:avLst/>
          </a:prstGeom>
          <a:noFill/>
        </p:spPr>
      </p:pic>
      <p:sp>
        <p:nvSpPr>
          <p:cNvPr id="11" name="Text Placeholder 2">
            <a:extLst>
              <a:ext uri="{FF2B5EF4-FFF2-40B4-BE49-F238E27FC236}">
                <a16:creationId xmlns:a16="http://schemas.microsoft.com/office/drawing/2014/main" id="{404A248A-C6BA-C90E-1321-F789F63310D2}"/>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712B2DFA-9524-2FC5-9A2C-C112B6A20BF3}"/>
              </a:ext>
            </a:extLst>
          </p:cNvPr>
          <p:cNvSpPr>
            <a:spLocks noGrp="1"/>
          </p:cNvSpPr>
          <p:nvPr>
            <p:ph type="ctrTitle"/>
          </p:nvPr>
        </p:nvSpPr>
        <p:spPr>
          <a:xfrm>
            <a:off x="539749" y="2144712"/>
            <a:ext cx="5735639" cy="2498400"/>
          </a:xfrm>
        </p:spPr>
        <p:txBody>
          <a:bodyPr anchor="ctr">
            <a:normAutofit/>
          </a:bodyPr>
          <a:lstStyle/>
          <a:p>
            <a:r>
              <a:rPr lang="da-DK" dirty="0"/>
              <a:t>Øvrige resultater </a:t>
            </a:r>
          </a:p>
        </p:txBody>
      </p:sp>
      <p:sp>
        <p:nvSpPr>
          <p:cNvPr id="5" name="Pladsholder til slidenummer 4">
            <a:extLst>
              <a:ext uri="{FF2B5EF4-FFF2-40B4-BE49-F238E27FC236}">
                <a16:creationId xmlns:a16="http://schemas.microsoft.com/office/drawing/2014/main" id="{465AB8E9-A15A-8B56-4675-ACC61377EDEE}"/>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19</a:t>
            </a:fld>
            <a:endParaRPr lang="da-DK"/>
          </a:p>
        </p:txBody>
      </p:sp>
    </p:spTree>
    <p:extLst>
      <p:ext uri="{BB962C8B-B14F-4D97-AF65-F5344CB8AC3E}">
        <p14:creationId xmlns:p14="http://schemas.microsoft.com/office/powerpoint/2010/main" val="361966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5E880-D08F-35E6-DC57-B44573845B1F}"/>
              </a:ext>
            </a:extLst>
          </p:cNvPr>
          <p:cNvSpPr>
            <a:spLocks noGrp="1"/>
          </p:cNvSpPr>
          <p:nvPr>
            <p:ph type="title"/>
          </p:nvPr>
        </p:nvSpPr>
        <p:spPr/>
        <p:txBody>
          <a:bodyPr/>
          <a:lstStyle/>
          <a:p>
            <a:r>
              <a:rPr lang="da-DK" dirty="0"/>
              <a:t>Indholdsfortegnelse</a:t>
            </a:r>
          </a:p>
        </p:txBody>
      </p:sp>
      <p:sp>
        <p:nvSpPr>
          <p:cNvPr id="3" name="Pladsholder til tekst 2">
            <a:extLst>
              <a:ext uri="{FF2B5EF4-FFF2-40B4-BE49-F238E27FC236}">
                <a16:creationId xmlns:a16="http://schemas.microsoft.com/office/drawing/2014/main" id="{0E938F8D-67C2-AB5E-CA68-C2850B8ECF08}"/>
              </a:ext>
            </a:extLst>
          </p:cNvPr>
          <p:cNvSpPr>
            <a:spLocks noGrp="1"/>
          </p:cNvSpPr>
          <p:nvPr>
            <p:ph type="body" sz="quarter" idx="35"/>
          </p:nvPr>
        </p:nvSpPr>
        <p:spPr/>
        <p:txBody>
          <a:bodyPr/>
          <a:lstStyle/>
          <a:p>
            <a:r>
              <a:rPr lang="da-DK" dirty="0"/>
              <a:t>1.</a:t>
            </a:r>
          </a:p>
        </p:txBody>
      </p:sp>
      <p:sp>
        <p:nvSpPr>
          <p:cNvPr id="4" name="Pladsholder til tekst 3">
            <a:extLst>
              <a:ext uri="{FF2B5EF4-FFF2-40B4-BE49-F238E27FC236}">
                <a16:creationId xmlns:a16="http://schemas.microsoft.com/office/drawing/2014/main" id="{2D4FEDF9-2BE3-0900-918F-29B319E42086}"/>
              </a:ext>
            </a:extLst>
          </p:cNvPr>
          <p:cNvSpPr>
            <a:spLocks noGrp="1"/>
          </p:cNvSpPr>
          <p:nvPr>
            <p:ph type="body" sz="quarter" idx="36"/>
          </p:nvPr>
        </p:nvSpPr>
        <p:spPr/>
        <p:txBody>
          <a:bodyPr/>
          <a:lstStyle/>
          <a:p>
            <a:r>
              <a:rPr lang="da-DK" dirty="0"/>
              <a:t>2.</a:t>
            </a:r>
          </a:p>
        </p:txBody>
      </p:sp>
      <p:sp>
        <p:nvSpPr>
          <p:cNvPr id="5" name="Pladsholder til tekst 4">
            <a:extLst>
              <a:ext uri="{FF2B5EF4-FFF2-40B4-BE49-F238E27FC236}">
                <a16:creationId xmlns:a16="http://schemas.microsoft.com/office/drawing/2014/main" id="{4F883828-9906-1B9E-8059-1270BB9CD8F6}"/>
              </a:ext>
            </a:extLst>
          </p:cNvPr>
          <p:cNvSpPr>
            <a:spLocks noGrp="1"/>
          </p:cNvSpPr>
          <p:nvPr>
            <p:ph type="body" sz="quarter" idx="37"/>
          </p:nvPr>
        </p:nvSpPr>
        <p:spPr/>
        <p:txBody>
          <a:bodyPr/>
          <a:lstStyle/>
          <a:p>
            <a:r>
              <a:rPr lang="da-DK" dirty="0"/>
              <a:t>3.</a:t>
            </a:r>
          </a:p>
        </p:txBody>
      </p:sp>
      <p:sp>
        <p:nvSpPr>
          <p:cNvPr id="6" name="Pladsholder til tekst 5">
            <a:extLst>
              <a:ext uri="{FF2B5EF4-FFF2-40B4-BE49-F238E27FC236}">
                <a16:creationId xmlns:a16="http://schemas.microsoft.com/office/drawing/2014/main" id="{65B7B027-AFB1-E3FE-AE35-B77E16745689}"/>
              </a:ext>
            </a:extLst>
          </p:cNvPr>
          <p:cNvSpPr>
            <a:spLocks noGrp="1"/>
          </p:cNvSpPr>
          <p:nvPr>
            <p:ph type="body" sz="quarter" idx="38"/>
          </p:nvPr>
        </p:nvSpPr>
        <p:spPr/>
        <p:txBody>
          <a:bodyPr/>
          <a:lstStyle/>
          <a:p>
            <a:r>
              <a:rPr lang="da-DK" dirty="0"/>
              <a:t>4.</a:t>
            </a:r>
          </a:p>
        </p:txBody>
      </p:sp>
      <p:sp>
        <p:nvSpPr>
          <p:cNvPr id="7" name="Pladsholder til tekst 6">
            <a:extLst>
              <a:ext uri="{FF2B5EF4-FFF2-40B4-BE49-F238E27FC236}">
                <a16:creationId xmlns:a16="http://schemas.microsoft.com/office/drawing/2014/main" id="{A3AACDD0-CDEA-5F7B-5B0C-5058FAFDC030}"/>
              </a:ext>
            </a:extLst>
          </p:cNvPr>
          <p:cNvSpPr>
            <a:spLocks noGrp="1"/>
          </p:cNvSpPr>
          <p:nvPr>
            <p:ph type="body" sz="quarter" idx="39"/>
          </p:nvPr>
        </p:nvSpPr>
        <p:spPr/>
        <p:txBody>
          <a:bodyPr/>
          <a:lstStyle/>
          <a:p>
            <a:r>
              <a:rPr lang="da-DK" dirty="0"/>
              <a:t>5.</a:t>
            </a:r>
          </a:p>
        </p:txBody>
      </p:sp>
      <p:sp>
        <p:nvSpPr>
          <p:cNvPr id="8" name="Pladsholder til tekst 7">
            <a:extLst>
              <a:ext uri="{FF2B5EF4-FFF2-40B4-BE49-F238E27FC236}">
                <a16:creationId xmlns:a16="http://schemas.microsoft.com/office/drawing/2014/main" id="{45512A36-30EB-49FA-EAB8-47A8E6F2867B}"/>
              </a:ext>
            </a:extLst>
          </p:cNvPr>
          <p:cNvSpPr>
            <a:spLocks noGrp="1"/>
          </p:cNvSpPr>
          <p:nvPr>
            <p:ph type="body" sz="quarter" idx="43"/>
          </p:nvPr>
        </p:nvSpPr>
        <p:spPr/>
        <p:txBody>
          <a:bodyPr/>
          <a:lstStyle/>
          <a:p>
            <a:r>
              <a:rPr lang="da-DK" dirty="0"/>
              <a:t>Løn og overenskomstøkonomi</a:t>
            </a:r>
          </a:p>
        </p:txBody>
      </p:sp>
      <p:sp>
        <p:nvSpPr>
          <p:cNvPr id="9" name="Pladsholder til tekst 8">
            <a:extLst>
              <a:ext uri="{FF2B5EF4-FFF2-40B4-BE49-F238E27FC236}">
                <a16:creationId xmlns:a16="http://schemas.microsoft.com/office/drawing/2014/main" id="{D9775C07-349A-6E0C-3BBC-04B404057FB3}"/>
              </a:ext>
            </a:extLst>
          </p:cNvPr>
          <p:cNvSpPr>
            <a:spLocks noGrp="1"/>
          </p:cNvSpPr>
          <p:nvPr>
            <p:ph type="body" sz="quarter" idx="44"/>
          </p:nvPr>
        </p:nvSpPr>
        <p:spPr/>
        <p:txBody>
          <a:bodyPr/>
          <a:lstStyle/>
          <a:p>
            <a:r>
              <a:rPr lang="da-DK" dirty="0" err="1"/>
              <a:t>Fritvalgslønkonto</a:t>
            </a:r>
            <a:r>
              <a:rPr lang="da-DK" dirty="0"/>
              <a:t> og fleksibilitet </a:t>
            </a:r>
          </a:p>
          <a:p>
            <a:endParaRPr lang="da-DK" dirty="0"/>
          </a:p>
        </p:txBody>
      </p:sp>
      <p:sp>
        <p:nvSpPr>
          <p:cNvPr id="10" name="Pladsholder til tekst 9">
            <a:extLst>
              <a:ext uri="{FF2B5EF4-FFF2-40B4-BE49-F238E27FC236}">
                <a16:creationId xmlns:a16="http://schemas.microsoft.com/office/drawing/2014/main" id="{452BFE4F-9C8F-D603-EF3B-124D407E85DC}"/>
              </a:ext>
            </a:extLst>
          </p:cNvPr>
          <p:cNvSpPr>
            <a:spLocks noGrp="1"/>
          </p:cNvSpPr>
          <p:nvPr>
            <p:ph type="body" sz="quarter" idx="45"/>
          </p:nvPr>
        </p:nvSpPr>
        <p:spPr/>
        <p:txBody>
          <a:bodyPr/>
          <a:lstStyle/>
          <a:p>
            <a:r>
              <a:rPr lang="da-DK" dirty="0"/>
              <a:t>Lokal løn </a:t>
            </a:r>
          </a:p>
        </p:txBody>
      </p:sp>
      <p:sp>
        <p:nvSpPr>
          <p:cNvPr id="11" name="Pladsholder til tekst 10">
            <a:extLst>
              <a:ext uri="{FF2B5EF4-FFF2-40B4-BE49-F238E27FC236}">
                <a16:creationId xmlns:a16="http://schemas.microsoft.com/office/drawing/2014/main" id="{B2DAC8E7-2D4B-FE13-931C-669B63A2604F}"/>
              </a:ext>
            </a:extLst>
          </p:cNvPr>
          <p:cNvSpPr>
            <a:spLocks noGrp="1"/>
          </p:cNvSpPr>
          <p:nvPr>
            <p:ph type="body" sz="quarter" idx="46"/>
          </p:nvPr>
        </p:nvSpPr>
        <p:spPr/>
        <p:txBody>
          <a:bodyPr/>
          <a:lstStyle/>
          <a:p>
            <a:r>
              <a:rPr lang="da-DK" dirty="0"/>
              <a:t>Familierettigheder og arbejdsmiljø </a:t>
            </a:r>
          </a:p>
        </p:txBody>
      </p:sp>
      <p:sp>
        <p:nvSpPr>
          <p:cNvPr id="12" name="Pladsholder til tekst 11">
            <a:extLst>
              <a:ext uri="{FF2B5EF4-FFF2-40B4-BE49-F238E27FC236}">
                <a16:creationId xmlns:a16="http://schemas.microsoft.com/office/drawing/2014/main" id="{FC23F737-E2B6-AFEB-DCE7-E05FF21D63BF}"/>
              </a:ext>
            </a:extLst>
          </p:cNvPr>
          <p:cNvSpPr>
            <a:spLocks noGrp="1"/>
          </p:cNvSpPr>
          <p:nvPr>
            <p:ph type="body" sz="quarter" idx="47"/>
          </p:nvPr>
        </p:nvSpPr>
        <p:spPr/>
        <p:txBody>
          <a:bodyPr/>
          <a:lstStyle/>
          <a:p>
            <a:r>
              <a:rPr lang="da-DK" dirty="0"/>
              <a:t>Andre resultater og lidt om processen</a:t>
            </a:r>
          </a:p>
        </p:txBody>
      </p:sp>
      <p:sp>
        <p:nvSpPr>
          <p:cNvPr id="23" name="Pladsholder til tekst 22">
            <a:extLst>
              <a:ext uri="{FF2B5EF4-FFF2-40B4-BE49-F238E27FC236}">
                <a16:creationId xmlns:a16="http://schemas.microsoft.com/office/drawing/2014/main" id="{644F72FC-C0E8-B343-987E-CEA971C87C2F}"/>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6887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BD503-D024-1D73-BA08-6A358A0C7675}"/>
              </a:ext>
            </a:extLst>
          </p:cNvPr>
          <p:cNvSpPr>
            <a:spLocks noGrp="1"/>
          </p:cNvSpPr>
          <p:nvPr>
            <p:ph type="title"/>
          </p:nvPr>
        </p:nvSpPr>
        <p:spPr>
          <a:xfrm>
            <a:off x="539751" y="900000"/>
            <a:ext cx="11112499" cy="798171"/>
          </a:xfrm>
        </p:spPr>
        <p:txBody>
          <a:bodyPr/>
          <a:lstStyle/>
          <a:p>
            <a:r>
              <a:rPr lang="da-DK"/>
              <a:t>Andre resultater, medarbejdere</a:t>
            </a:r>
          </a:p>
        </p:txBody>
      </p:sp>
      <p:sp>
        <p:nvSpPr>
          <p:cNvPr id="3" name="Pladsholder til indhold 2">
            <a:extLst>
              <a:ext uri="{FF2B5EF4-FFF2-40B4-BE49-F238E27FC236}">
                <a16:creationId xmlns:a16="http://schemas.microsoft.com/office/drawing/2014/main" id="{1BF9B8F3-973B-B217-3442-C5810AF3D7C5}"/>
              </a:ext>
            </a:extLst>
          </p:cNvPr>
          <p:cNvSpPr>
            <a:spLocks noGrp="1"/>
          </p:cNvSpPr>
          <p:nvPr>
            <p:ph idx="1"/>
          </p:nvPr>
        </p:nvSpPr>
        <p:spPr>
          <a:xfrm>
            <a:off x="539750" y="1698172"/>
            <a:ext cx="10918241" cy="4617116"/>
          </a:xfrm>
        </p:spPr>
        <p:txBody>
          <a:bodyPr/>
          <a:lstStyle/>
          <a:p>
            <a:r>
              <a:rPr lang="da-DK" dirty="0"/>
              <a:t>En ny stillingskategori som faglig ekspert med lønvilkår sammenlignelige med en kontorchef. Nedre del af intervallet for løngruppe 1, dvs. 543.776 kr. i årligt grundbeløb (aktuelt 679.245 kr. år) </a:t>
            </a:r>
          </a:p>
          <a:p>
            <a:r>
              <a:rPr lang="da-DK" dirty="0"/>
              <a:t>Drøftelse af karriereveje for akademikere i staten i perioden. Drøfte fremtidige stillingskategorier for akademikere, som skal understøtte moderne/tidssvarende akademisk arbejdsmarked og rekruttering og fastholdelse af højt specialiseret arbejdskraft.</a:t>
            </a:r>
          </a:p>
          <a:p>
            <a:r>
              <a:rPr lang="da-DK" dirty="0"/>
              <a:t>Forhøjelse af lektortillægget for universitetsansatte fra 91.282 til 93.282 kr. i årligt grundbeløb (aktuelt 2.500 kr./år)</a:t>
            </a:r>
          </a:p>
          <a:p>
            <a:r>
              <a:rPr lang="da-DK" dirty="0"/>
              <a:t>Periodeprojekt om erhvervskandidater</a:t>
            </a:r>
          </a:p>
          <a:p>
            <a:pPr lvl="0"/>
            <a:r>
              <a:rPr lang="da-DK" dirty="0"/>
              <a:t>Nyt tillæg til lektorer på forfremmelsesprogram til docent på professionsskoler og erhvervsskoler 28.000 kr. i årligt grundbeløb (aktuelt 34.976 kr./år)</a:t>
            </a:r>
          </a:p>
          <a:p>
            <a:r>
              <a:rPr lang="da-DK" dirty="0"/>
              <a:t>Drøftelse af undervisere på professionsmasteruddannelser, hvis der sker ændringer i stillingsstrukturen som følge af reform </a:t>
            </a:r>
          </a:p>
          <a:p>
            <a:r>
              <a:rPr lang="da-DK" dirty="0"/>
              <a:t>Drøftelse af EPX, når indholdet i lovændring er kendt af parterne</a:t>
            </a:r>
          </a:p>
          <a:p>
            <a:endParaRPr lang="da-DK" dirty="0"/>
          </a:p>
          <a:p>
            <a:pPr lvl="0"/>
            <a:endParaRPr lang="da-DK" dirty="0"/>
          </a:p>
          <a:p>
            <a:endParaRPr lang="da-DK" dirty="0"/>
          </a:p>
        </p:txBody>
      </p:sp>
      <p:sp>
        <p:nvSpPr>
          <p:cNvPr id="4" name="Pladsholder til indhold 3">
            <a:extLst>
              <a:ext uri="{FF2B5EF4-FFF2-40B4-BE49-F238E27FC236}">
                <a16:creationId xmlns:a16="http://schemas.microsoft.com/office/drawing/2014/main" id="{2ABF8112-5BA9-701D-BBBF-C07BE5A69A55}"/>
              </a:ext>
            </a:extLst>
          </p:cNvPr>
          <p:cNvSpPr>
            <a:spLocks noGrp="1"/>
          </p:cNvSpPr>
          <p:nvPr>
            <p:ph sz="half" idx="2"/>
          </p:nvPr>
        </p:nvSpPr>
        <p:spPr>
          <a:xfrm>
            <a:off x="6273800" y="1698172"/>
            <a:ext cx="5375274" cy="4620716"/>
          </a:xfrm>
        </p:spPr>
        <p:txBody>
          <a:bodyPr/>
          <a:lstStyle/>
          <a:p>
            <a:pPr marL="0" indent="0">
              <a:buNone/>
            </a:pPr>
            <a:r>
              <a:rPr lang="da-DK" b="1"/>
              <a:t> </a:t>
            </a:r>
          </a:p>
        </p:txBody>
      </p:sp>
      <p:sp>
        <p:nvSpPr>
          <p:cNvPr id="5" name="Pladsholder til tekst 4">
            <a:extLst>
              <a:ext uri="{FF2B5EF4-FFF2-40B4-BE49-F238E27FC236}">
                <a16:creationId xmlns:a16="http://schemas.microsoft.com/office/drawing/2014/main" id="{6A1CCFEF-1BE4-DEBC-14C0-7BE2C2E552F3}"/>
              </a:ext>
            </a:extLst>
          </p:cNvPr>
          <p:cNvSpPr>
            <a:spLocks noGrp="1"/>
          </p:cNvSpPr>
          <p:nvPr>
            <p:ph type="body" sz="quarter" idx="17"/>
          </p:nvPr>
        </p:nvSpPr>
        <p:spPr/>
        <p:txBody>
          <a:bodyPr/>
          <a:lstStyle/>
          <a:p>
            <a:endParaRPr lang="da-DK"/>
          </a:p>
        </p:txBody>
      </p:sp>
      <p:sp>
        <p:nvSpPr>
          <p:cNvPr id="6" name="Pladsholder til slidenummer 5">
            <a:extLst>
              <a:ext uri="{FF2B5EF4-FFF2-40B4-BE49-F238E27FC236}">
                <a16:creationId xmlns:a16="http://schemas.microsoft.com/office/drawing/2014/main" id="{954AFA67-614D-C931-CEF8-7026066B928E}"/>
              </a:ext>
            </a:extLst>
          </p:cNvPr>
          <p:cNvSpPr>
            <a:spLocks noGrp="1"/>
          </p:cNvSpPr>
          <p:nvPr>
            <p:ph type="sldNum" sz="quarter" idx="12"/>
          </p:nvPr>
        </p:nvSpPr>
        <p:spPr/>
        <p:txBody>
          <a:bodyPr/>
          <a:lstStyle/>
          <a:p>
            <a:fld id="{23AA811B-2EBD-4900-905E-5BE206449611}" type="slidenum">
              <a:rPr lang="da-DK" smtClean="0"/>
              <a:pPr/>
              <a:t>20</a:t>
            </a:fld>
            <a:endParaRPr lang="da-DK"/>
          </a:p>
        </p:txBody>
      </p:sp>
    </p:spTree>
    <p:extLst>
      <p:ext uri="{BB962C8B-B14F-4D97-AF65-F5344CB8AC3E}">
        <p14:creationId xmlns:p14="http://schemas.microsoft.com/office/powerpoint/2010/main" val="164417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DD490-F363-B62B-A33D-95D75BB809B4}"/>
              </a:ext>
            </a:extLst>
          </p:cNvPr>
          <p:cNvSpPr>
            <a:spLocks noGrp="1"/>
          </p:cNvSpPr>
          <p:nvPr>
            <p:ph type="title"/>
          </p:nvPr>
        </p:nvSpPr>
        <p:spPr/>
        <p:txBody>
          <a:bodyPr/>
          <a:lstStyle/>
          <a:p>
            <a:r>
              <a:rPr lang="da-DK" dirty="0"/>
              <a:t>Spørgsmål? </a:t>
            </a:r>
          </a:p>
        </p:txBody>
      </p:sp>
      <p:sp>
        <p:nvSpPr>
          <p:cNvPr id="3" name="Pladsholder til slidenummer 2">
            <a:extLst>
              <a:ext uri="{FF2B5EF4-FFF2-40B4-BE49-F238E27FC236}">
                <a16:creationId xmlns:a16="http://schemas.microsoft.com/office/drawing/2014/main" id="{53624D2B-6E9E-0E92-871C-4AE7B0D0E699}"/>
              </a:ext>
            </a:extLst>
          </p:cNvPr>
          <p:cNvSpPr>
            <a:spLocks noGrp="1"/>
          </p:cNvSpPr>
          <p:nvPr>
            <p:ph type="sldNum" sz="quarter" idx="12"/>
          </p:nvPr>
        </p:nvSpPr>
        <p:spPr/>
        <p:txBody>
          <a:bodyPr/>
          <a:lstStyle/>
          <a:p>
            <a:fld id="{23AA811B-2EBD-4900-905E-5BE206449611}" type="slidenum">
              <a:rPr lang="da-DK" smtClean="0"/>
              <a:pPr/>
              <a:t>21</a:t>
            </a:fld>
            <a:endParaRPr lang="da-DK"/>
          </a:p>
        </p:txBody>
      </p:sp>
    </p:spTree>
    <p:extLst>
      <p:ext uri="{BB962C8B-B14F-4D97-AF65-F5344CB8AC3E}">
        <p14:creationId xmlns:p14="http://schemas.microsoft.com/office/powerpoint/2010/main" val="69217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18C8B-8BBD-E2EC-0CC3-5C68810A6897}"/>
              </a:ext>
            </a:extLst>
          </p:cNvPr>
          <p:cNvSpPr>
            <a:spLocks noGrp="1"/>
          </p:cNvSpPr>
          <p:nvPr>
            <p:ph type="ctrTitle"/>
          </p:nvPr>
        </p:nvSpPr>
        <p:spPr>
          <a:xfrm>
            <a:off x="900000" y="2144711"/>
            <a:ext cx="7885174" cy="2502000"/>
          </a:xfrm>
        </p:spPr>
        <p:txBody>
          <a:bodyPr/>
          <a:lstStyle/>
          <a:p>
            <a:r>
              <a:rPr lang="da-DK" dirty="0"/>
              <a:t>Løn og overenskomstøkonomi</a:t>
            </a:r>
          </a:p>
        </p:txBody>
      </p:sp>
      <p:sp>
        <p:nvSpPr>
          <p:cNvPr id="3" name="Pladsholder til slidenummer 2">
            <a:extLst>
              <a:ext uri="{FF2B5EF4-FFF2-40B4-BE49-F238E27FC236}">
                <a16:creationId xmlns:a16="http://schemas.microsoft.com/office/drawing/2014/main" id="{1C038028-4C72-911F-7381-0B7E7A23E4A3}"/>
              </a:ext>
            </a:extLst>
          </p:cNvPr>
          <p:cNvSpPr>
            <a:spLocks noGrp="1"/>
          </p:cNvSpPr>
          <p:nvPr>
            <p:ph type="sldNum" sz="quarter" idx="12"/>
          </p:nvPr>
        </p:nvSpPr>
        <p:spPr/>
        <p:txBody>
          <a:bodyPr/>
          <a:lstStyle/>
          <a:p>
            <a:fld id="{23AA811B-2EBD-4900-905E-5BE206449611}" type="slidenum">
              <a:rPr lang="da-DK" smtClean="0"/>
              <a:pPr/>
              <a:t>3</a:t>
            </a:fld>
            <a:endParaRPr lang="da-DK"/>
          </a:p>
        </p:txBody>
      </p:sp>
    </p:spTree>
    <p:extLst>
      <p:ext uri="{BB962C8B-B14F-4D97-AF65-F5344CB8AC3E}">
        <p14:creationId xmlns:p14="http://schemas.microsoft.com/office/powerpoint/2010/main" val="227937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CAED06-5D7E-0FF7-45E1-D273AD7BF32E}"/>
              </a:ext>
            </a:extLst>
          </p:cNvPr>
          <p:cNvSpPr>
            <a:spLocks noGrp="1"/>
          </p:cNvSpPr>
          <p:nvPr>
            <p:ph type="title"/>
          </p:nvPr>
        </p:nvSpPr>
        <p:spPr/>
        <p:txBody>
          <a:bodyPr/>
          <a:lstStyle/>
          <a:p>
            <a:r>
              <a:rPr lang="da-DK"/>
              <a:t>Økonomisk ramme 8,7 pct</a:t>
            </a:r>
          </a:p>
        </p:txBody>
      </p:sp>
      <p:sp>
        <p:nvSpPr>
          <p:cNvPr id="10" name="Text Placeholder 9">
            <a:extLst>
              <a:ext uri="{FF2B5EF4-FFF2-40B4-BE49-F238E27FC236}">
                <a16:creationId xmlns:a16="http://schemas.microsoft.com/office/drawing/2014/main" id="{6D03A7BD-3D94-BFDC-ECCA-68E19BFE52C8}"/>
              </a:ext>
            </a:extLst>
          </p:cNvPr>
          <p:cNvSpPr>
            <a:spLocks noGrp="1"/>
          </p:cNvSpPr>
          <p:nvPr>
            <p:ph type="body" sz="quarter" idx="17"/>
          </p:nvPr>
        </p:nvSpPr>
        <p:spPr>
          <a:xfrm>
            <a:off x="538958" y="6086475"/>
            <a:ext cx="11113200" cy="411525"/>
          </a:xfrm>
        </p:spPr>
        <p:txBody>
          <a:bodyPr/>
          <a:lstStyle/>
          <a:p>
            <a:r>
              <a:rPr lang="da-DK" sz="1400" i="0" dirty="0"/>
              <a:t>Teknisk korrektion uden for ramme på 0,2 % der udmøntes 1. april 2026</a:t>
            </a:r>
          </a:p>
        </p:txBody>
      </p:sp>
      <p:sp>
        <p:nvSpPr>
          <p:cNvPr id="8" name="Pladsholder til slidenummer 7">
            <a:extLst>
              <a:ext uri="{FF2B5EF4-FFF2-40B4-BE49-F238E27FC236}">
                <a16:creationId xmlns:a16="http://schemas.microsoft.com/office/drawing/2014/main" id="{419E1649-90B9-0551-E4A9-7CCDE5AFC31B}"/>
              </a:ext>
            </a:extLst>
          </p:cNvPr>
          <p:cNvSpPr>
            <a:spLocks noGrp="1"/>
          </p:cNvSpPr>
          <p:nvPr>
            <p:ph type="sldNum" sz="quarter" idx="20"/>
          </p:nvPr>
        </p:nvSpPr>
        <p:spPr/>
        <p:txBody>
          <a:bodyPr/>
          <a:lstStyle/>
          <a:p>
            <a:fld id="{23AA811B-2EBD-4900-905E-5BE206449611}" type="slidenum">
              <a:rPr lang="da-DK" smtClean="0"/>
              <a:pPr/>
              <a:t>4</a:t>
            </a:fld>
            <a:endParaRPr lang="da-DK"/>
          </a:p>
        </p:txBody>
      </p:sp>
      <p:pic>
        <p:nvPicPr>
          <p:cNvPr id="15" name="Billede 14">
            <a:extLst>
              <a:ext uri="{FF2B5EF4-FFF2-40B4-BE49-F238E27FC236}">
                <a16:creationId xmlns:a16="http://schemas.microsoft.com/office/drawing/2014/main" id="{690AC6CC-24B9-49F8-D81B-69B7A2EDD466}"/>
              </a:ext>
            </a:extLst>
          </p:cNvPr>
          <p:cNvPicPr>
            <a:picLocks noChangeAspect="1"/>
          </p:cNvPicPr>
          <p:nvPr/>
        </p:nvPicPr>
        <p:blipFill>
          <a:blip r:embed="rId4"/>
          <a:stretch>
            <a:fillRect/>
          </a:stretch>
        </p:blipFill>
        <p:spPr>
          <a:xfrm>
            <a:off x="1838037" y="1463713"/>
            <a:ext cx="8270605" cy="4494287"/>
          </a:xfrm>
          <a:prstGeom prst="rect">
            <a:avLst/>
          </a:prstGeom>
        </p:spPr>
      </p:pic>
    </p:spTree>
    <p:custDataLst>
      <p:tags r:id="rId1"/>
    </p:custDataLst>
    <p:extLst>
      <p:ext uri="{BB962C8B-B14F-4D97-AF65-F5344CB8AC3E}">
        <p14:creationId xmlns:p14="http://schemas.microsoft.com/office/powerpoint/2010/main" val="50589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E4074-4096-7ED8-D755-7E129A2452DC}"/>
              </a:ext>
            </a:extLst>
          </p:cNvPr>
          <p:cNvSpPr>
            <a:spLocks noGrp="1"/>
          </p:cNvSpPr>
          <p:nvPr>
            <p:ph type="title"/>
          </p:nvPr>
        </p:nvSpPr>
        <p:spPr/>
        <p:txBody>
          <a:bodyPr/>
          <a:lstStyle/>
          <a:p>
            <a:r>
              <a:rPr lang="da-DK"/>
              <a:t>Generelle lønstigninger på 6,37 pct.</a:t>
            </a:r>
          </a:p>
        </p:txBody>
      </p:sp>
      <p:sp>
        <p:nvSpPr>
          <p:cNvPr id="3" name="Pladsholder til indhold 2">
            <a:extLst>
              <a:ext uri="{FF2B5EF4-FFF2-40B4-BE49-F238E27FC236}">
                <a16:creationId xmlns:a16="http://schemas.microsoft.com/office/drawing/2014/main" id="{C8E8162F-E9C9-C8F3-E6A1-85E5F8BDC9B3}"/>
              </a:ext>
            </a:extLst>
          </p:cNvPr>
          <p:cNvSpPr>
            <a:spLocks noGrp="1"/>
          </p:cNvSpPr>
          <p:nvPr>
            <p:ph idx="1"/>
          </p:nvPr>
        </p:nvSpPr>
        <p:spPr>
          <a:xfrm>
            <a:off x="539705" y="2100708"/>
            <a:ext cx="11111706" cy="4169687"/>
          </a:xfrm>
        </p:spPr>
        <p:txBody>
          <a:bodyPr/>
          <a:lstStyle/>
          <a:p>
            <a:pPr marL="0" indent="0">
              <a:buNone/>
            </a:pPr>
            <a:r>
              <a:rPr lang="da-DK" dirty="0"/>
              <a:t>Den samlede økonomiske ramme ved OK26 er 8,7 pct. De generelle lønstigninger, som tilgår alle statsansatte, forventes i perioden af være 6,37 pct.</a:t>
            </a:r>
          </a:p>
          <a:p>
            <a:pPr marL="0" indent="0">
              <a:buNone/>
            </a:pPr>
            <a:endParaRPr lang="da-DK" dirty="0"/>
          </a:p>
          <a:p>
            <a:pPr marL="0" indent="0">
              <a:buNone/>
            </a:pPr>
            <a:r>
              <a:rPr lang="da-DK" b="1" dirty="0"/>
              <a:t>Generelle lønstigning ved OK26 (pct.)</a:t>
            </a:r>
          </a:p>
          <a:p>
            <a:pPr marL="0" indent="0">
              <a:buNone/>
            </a:pPr>
            <a:endParaRPr lang="da-DK" dirty="0"/>
          </a:p>
          <a:p>
            <a:pPr marL="0" indent="0">
              <a:buNone/>
            </a:pPr>
            <a:endParaRPr lang="da-DK" dirty="0"/>
          </a:p>
          <a:p>
            <a:pPr marL="0" indent="0">
              <a:buNone/>
            </a:pPr>
            <a:endParaRPr lang="da-DK" dirty="0"/>
          </a:p>
          <a:p>
            <a:pPr marL="0" indent="0">
              <a:buNone/>
            </a:pPr>
            <a:endParaRPr lang="da-DK" dirty="0"/>
          </a:p>
          <a:p>
            <a:r>
              <a:rPr lang="da-DK" dirty="0"/>
              <a:t>De generelle lønstigninger indeholder forventede udmøntninger fra reguleringsordningen i perioden og en teknisk korrektion af lønningerne på 0,2 pct. pr. 1. april 2026.</a:t>
            </a:r>
          </a:p>
          <a:p>
            <a:r>
              <a:rPr lang="da-DK" dirty="0"/>
              <a:t>Den skønnede inflation i perioden er 4,4 pct. Der forventes dermed en markant reallønsforbedring.</a:t>
            </a:r>
          </a:p>
          <a:p>
            <a:r>
              <a:rPr lang="da-DK" dirty="0"/>
              <a:t>Ud over generelle lønstigninger er der afsat midler til lokal lønforhandling og forbedringer af en række overenskomstmæssige lønsatser og tillæg, herunder i Forsvaret.</a:t>
            </a:r>
          </a:p>
        </p:txBody>
      </p:sp>
      <p:sp>
        <p:nvSpPr>
          <p:cNvPr id="5" name="Pladsholder til slidenummer 4">
            <a:extLst>
              <a:ext uri="{FF2B5EF4-FFF2-40B4-BE49-F238E27FC236}">
                <a16:creationId xmlns:a16="http://schemas.microsoft.com/office/drawing/2014/main" id="{0BDF3A27-CB4C-B362-A948-7B9A153F39EC}"/>
              </a:ext>
            </a:extLst>
          </p:cNvPr>
          <p:cNvSpPr>
            <a:spLocks noGrp="1"/>
          </p:cNvSpPr>
          <p:nvPr>
            <p:ph type="sldNum" sz="quarter" idx="20"/>
          </p:nvPr>
        </p:nvSpPr>
        <p:spPr/>
        <p:txBody>
          <a:bodyPr/>
          <a:lstStyle/>
          <a:p>
            <a:fld id="{23AA811B-2EBD-4900-905E-5BE206449611}" type="slidenum">
              <a:rPr lang="da-DK" smtClean="0"/>
              <a:pPr/>
              <a:t>5</a:t>
            </a:fld>
            <a:endParaRPr lang="da-DK"/>
          </a:p>
        </p:txBody>
      </p:sp>
      <p:graphicFrame>
        <p:nvGraphicFramePr>
          <p:cNvPr id="7" name="Tabel 6">
            <a:extLst>
              <a:ext uri="{FF2B5EF4-FFF2-40B4-BE49-F238E27FC236}">
                <a16:creationId xmlns:a16="http://schemas.microsoft.com/office/drawing/2014/main" id="{5EB5436D-843E-088C-E101-DCFD48230A49}"/>
              </a:ext>
            </a:extLst>
          </p:cNvPr>
          <p:cNvGraphicFramePr>
            <a:graphicFrameLocks noGrp="1"/>
          </p:cNvGraphicFramePr>
          <p:nvPr/>
        </p:nvGraphicFramePr>
        <p:xfrm>
          <a:off x="538958" y="3429000"/>
          <a:ext cx="10738640" cy="847436"/>
        </p:xfrm>
        <a:graphic>
          <a:graphicData uri="http://schemas.openxmlformats.org/drawingml/2006/table">
            <a:tbl>
              <a:tblPr firstRow="1" bandRow="1">
                <a:tableStyleId>{9D7B26C5-4107-4FEC-AEDC-1716B250A1EF}</a:tableStyleId>
              </a:tblPr>
              <a:tblGrid>
                <a:gridCol w="2147728">
                  <a:extLst>
                    <a:ext uri="{9D8B030D-6E8A-4147-A177-3AD203B41FA5}">
                      <a16:colId xmlns:a16="http://schemas.microsoft.com/office/drawing/2014/main" val="1729082808"/>
                    </a:ext>
                  </a:extLst>
                </a:gridCol>
                <a:gridCol w="2147728">
                  <a:extLst>
                    <a:ext uri="{9D8B030D-6E8A-4147-A177-3AD203B41FA5}">
                      <a16:colId xmlns:a16="http://schemas.microsoft.com/office/drawing/2014/main" val="1003039374"/>
                    </a:ext>
                  </a:extLst>
                </a:gridCol>
                <a:gridCol w="2147728">
                  <a:extLst>
                    <a:ext uri="{9D8B030D-6E8A-4147-A177-3AD203B41FA5}">
                      <a16:colId xmlns:a16="http://schemas.microsoft.com/office/drawing/2014/main" val="2321172570"/>
                    </a:ext>
                  </a:extLst>
                </a:gridCol>
                <a:gridCol w="2147728">
                  <a:extLst>
                    <a:ext uri="{9D8B030D-6E8A-4147-A177-3AD203B41FA5}">
                      <a16:colId xmlns:a16="http://schemas.microsoft.com/office/drawing/2014/main" val="1103041924"/>
                    </a:ext>
                  </a:extLst>
                </a:gridCol>
                <a:gridCol w="2147728">
                  <a:extLst>
                    <a:ext uri="{9D8B030D-6E8A-4147-A177-3AD203B41FA5}">
                      <a16:colId xmlns:a16="http://schemas.microsoft.com/office/drawing/2014/main" val="2061645241"/>
                    </a:ext>
                  </a:extLst>
                </a:gridCol>
              </a:tblGrid>
              <a:tr h="423718">
                <a:tc>
                  <a:txBody>
                    <a:bodyPr/>
                    <a:lstStyle/>
                    <a:p>
                      <a:pPr algn="ctr"/>
                      <a:r>
                        <a:rPr lang="da-DK" sz="1600" b="0"/>
                        <a:t>1. april 2026</a:t>
                      </a:r>
                    </a:p>
                  </a:txBody>
                  <a:tcPr>
                    <a:solidFill>
                      <a:schemeClr val="bg1"/>
                    </a:solidFill>
                  </a:tcPr>
                </a:tc>
                <a:tc>
                  <a:txBody>
                    <a:bodyPr/>
                    <a:lstStyle/>
                    <a:p>
                      <a:pPr algn="ctr"/>
                      <a:r>
                        <a:rPr lang="da-DK" sz="1600" b="0"/>
                        <a:t>1. august 2026</a:t>
                      </a:r>
                    </a:p>
                  </a:txBody>
                  <a:tcPr>
                    <a:solidFill>
                      <a:schemeClr val="bg1"/>
                    </a:solidFill>
                  </a:tcPr>
                </a:tc>
                <a:tc>
                  <a:txBody>
                    <a:bodyPr/>
                    <a:lstStyle/>
                    <a:p>
                      <a:pPr algn="ctr"/>
                      <a:r>
                        <a:rPr lang="da-DK" sz="1600" b="0"/>
                        <a:t>1. april 2027</a:t>
                      </a:r>
                    </a:p>
                  </a:txBody>
                  <a:tcPr>
                    <a:solidFill>
                      <a:schemeClr val="bg1"/>
                    </a:solidFill>
                  </a:tcPr>
                </a:tc>
                <a:tc>
                  <a:txBody>
                    <a:bodyPr/>
                    <a:lstStyle/>
                    <a:p>
                      <a:pPr algn="ctr"/>
                      <a:r>
                        <a:rPr lang="da-DK" sz="1600" b="0"/>
                        <a:t>1. april 2028</a:t>
                      </a:r>
                    </a:p>
                  </a:txBody>
                  <a:tcPr>
                    <a:solidFill>
                      <a:schemeClr val="bg1"/>
                    </a:solidFill>
                  </a:tcPr>
                </a:tc>
                <a:tc>
                  <a:txBody>
                    <a:bodyPr/>
                    <a:lstStyle/>
                    <a:p>
                      <a:pPr algn="ctr"/>
                      <a:r>
                        <a:rPr lang="da-DK" sz="1600" b="0"/>
                        <a:t>I alt</a:t>
                      </a:r>
                    </a:p>
                  </a:txBody>
                  <a:tcPr>
                    <a:solidFill>
                      <a:schemeClr val="bg1"/>
                    </a:solidFill>
                  </a:tcPr>
                </a:tc>
                <a:extLst>
                  <a:ext uri="{0D108BD9-81ED-4DB2-BD59-A6C34878D82A}">
                    <a16:rowId xmlns:a16="http://schemas.microsoft.com/office/drawing/2014/main" val="3314979505"/>
                  </a:ext>
                </a:extLst>
              </a:tr>
              <a:tr h="423718">
                <a:tc>
                  <a:txBody>
                    <a:bodyPr/>
                    <a:lstStyle/>
                    <a:p>
                      <a:pPr algn="ctr"/>
                      <a:r>
                        <a:rPr lang="da-DK" sz="1600" b="0"/>
                        <a:t>1,29</a:t>
                      </a:r>
                    </a:p>
                  </a:txBody>
                  <a:tcPr>
                    <a:solidFill>
                      <a:schemeClr val="bg1"/>
                    </a:solidFill>
                  </a:tcPr>
                </a:tc>
                <a:tc>
                  <a:txBody>
                    <a:bodyPr/>
                    <a:lstStyle/>
                    <a:p>
                      <a:pPr algn="ctr"/>
                      <a:r>
                        <a:rPr lang="da-DK" sz="1600" b="0"/>
                        <a:t>0,65</a:t>
                      </a:r>
                    </a:p>
                  </a:txBody>
                  <a:tcPr>
                    <a:solidFill>
                      <a:schemeClr val="bg1"/>
                    </a:solidFill>
                  </a:tcPr>
                </a:tc>
                <a:tc>
                  <a:txBody>
                    <a:bodyPr/>
                    <a:lstStyle/>
                    <a:p>
                      <a:pPr algn="ctr"/>
                      <a:r>
                        <a:rPr lang="da-DK" sz="1600" b="0"/>
                        <a:t>1,88</a:t>
                      </a:r>
                    </a:p>
                  </a:txBody>
                  <a:tcPr>
                    <a:solidFill>
                      <a:schemeClr val="bg1"/>
                    </a:solidFill>
                  </a:tcPr>
                </a:tc>
                <a:tc>
                  <a:txBody>
                    <a:bodyPr/>
                    <a:lstStyle/>
                    <a:p>
                      <a:pPr algn="ctr"/>
                      <a:r>
                        <a:rPr lang="da-DK" sz="1600" b="0"/>
                        <a:t>2,55</a:t>
                      </a:r>
                    </a:p>
                  </a:txBody>
                  <a:tcPr>
                    <a:solidFill>
                      <a:schemeClr val="bg1"/>
                    </a:solidFill>
                  </a:tcPr>
                </a:tc>
                <a:tc>
                  <a:txBody>
                    <a:bodyPr/>
                    <a:lstStyle/>
                    <a:p>
                      <a:pPr algn="ctr"/>
                      <a:r>
                        <a:rPr lang="da-DK" sz="1600" b="0" dirty="0"/>
                        <a:t>6,37</a:t>
                      </a:r>
                    </a:p>
                  </a:txBody>
                  <a:tcPr>
                    <a:solidFill>
                      <a:schemeClr val="bg1"/>
                    </a:solidFill>
                  </a:tcPr>
                </a:tc>
                <a:extLst>
                  <a:ext uri="{0D108BD9-81ED-4DB2-BD59-A6C34878D82A}">
                    <a16:rowId xmlns:a16="http://schemas.microsoft.com/office/drawing/2014/main" val="1010787076"/>
                  </a:ext>
                </a:extLst>
              </a:tr>
            </a:tbl>
          </a:graphicData>
        </a:graphic>
      </p:graphicFrame>
    </p:spTree>
    <p:extLst>
      <p:ext uri="{BB962C8B-B14F-4D97-AF65-F5344CB8AC3E}">
        <p14:creationId xmlns:p14="http://schemas.microsoft.com/office/powerpoint/2010/main" val="95881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0F5AD-9F5B-9730-7329-BE6D1CDA10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F2DA4B-88ED-D8A3-4DE3-1BD4B4CDA59C}"/>
              </a:ext>
            </a:extLst>
          </p:cNvPr>
          <p:cNvSpPr>
            <a:spLocks noGrp="1"/>
          </p:cNvSpPr>
          <p:nvPr>
            <p:ph type="title"/>
          </p:nvPr>
        </p:nvSpPr>
        <p:spPr/>
        <p:txBody>
          <a:bodyPr/>
          <a:lstStyle/>
          <a:p>
            <a:r>
              <a:rPr lang="da-DK" dirty="0"/>
              <a:t>Økonomisk ramme i mere pædagogisk form</a:t>
            </a:r>
          </a:p>
        </p:txBody>
      </p:sp>
      <p:sp>
        <p:nvSpPr>
          <p:cNvPr id="3" name="Pladsholder til indhold 2">
            <a:extLst>
              <a:ext uri="{FF2B5EF4-FFF2-40B4-BE49-F238E27FC236}">
                <a16:creationId xmlns:a16="http://schemas.microsoft.com/office/drawing/2014/main" id="{9615BBE6-9660-FBEE-24DF-40143846BCA1}"/>
              </a:ext>
            </a:extLst>
          </p:cNvPr>
          <p:cNvSpPr>
            <a:spLocks noGrp="1"/>
          </p:cNvSpPr>
          <p:nvPr>
            <p:ph idx="1"/>
          </p:nvPr>
        </p:nvSpPr>
        <p:spPr/>
        <p:txBody>
          <a:bodyPr/>
          <a:lstStyle/>
          <a:p>
            <a:r>
              <a:rPr lang="da-DK" dirty="0"/>
              <a:t>Generelle lønstigninger (inkl. reguleringsordning og teknisk korrektion): 6,37 pct.</a:t>
            </a:r>
          </a:p>
          <a:p>
            <a:pPr marL="0" indent="0">
              <a:buNone/>
            </a:pPr>
            <a:endParaRPr lang="da-DK" dirty="0"/>
          </a:p>
          <a:p>
            <a:r>
              <a:rPr lang="da-DK" dirty="0"/>
              <a:t>Lokal løndannelse: 0,20 pct.</a:t>
            </a:r>
          </a:p>
          <a:p>
            <a:endParaRPr lang="da-DK" dirty="0"/>
          </a:p>
          <a:p>
            <a:r>
              <a:rPr lang="da-DK" dirty="0"/>
              <a:t>Militær og erhvervsskoler: 0,21 pct.</a:t>
            </a:r>
          </a:p>
          <a:p>
            <a:endParaRPr lang="da-DK" dirty="0"/>
          </a:p>
          <a:p>
            <a:r>
              <a:rPr lang="da-DK" dirty="0"/>
              <a:t>Organisationspuljer og andre ting end løn: 1,20 pct.</a:t>
            </a:r>
          </a:p>
          <a:p>
            <a:pPr marL="457200" lvl="1" indent="0">
              <a:buNone/>
            </a:pPr>
            <a:r>
              <a:rPr lang="da-DK" dirty="0">
                <a:sym typeface="Wingdings" panose="05000000000000000000" pitchFamily="2" charset="2"/>
              </a:rPr>
              <a:t>	</a:t>
            </a:r>
            <a:r>
              <a:rPr lang="da-DK" dirty="0"/>
              <a:t>For Akademikernes vedkommende en indbetaling på </a:t>
            </a:r>
            <a:r>
              <a:rPr lang="da-DK" dirty="0" err="1"/>
              <a:t>Fritvalgslønkontoen</a:t>
            </a:r>
            <a:r>
              <a:rPr lang="da-DK" dirty="0"/>
              <a:t>: 0,81 pct.</a:t>
            </a:r>
          </a:p>
          <a:p>
            <a:endParaRPr lang="da-DK" dirty="0"/>
          </a:p>
          <a:p>
            <a:r>
              <a:rPr lang="da-DK" dirty="0"/>
              <a:t>Forventet reallønsforbedring: 1,97 pct. + </a:t>
            </a:r>
            <a:r>
              <a:rPr lang="da-DK" dirty="0" err="1"/>
              <a:t>fritvalgskonto</a:t>
            </a:r>
            <a:r>
              <a:rPr lang="da-DK" dirty="0"/>
              <a:t> (+0,81), evt. tillæg, forfremmelser, lokale forhandlinger (+0,2) osv. </a:t>
            </a:r>
          </a:p>
          <a:p>
            <a:pPr lvl="1">
              <a:buFont typeface="Wingdings" panose="05000000000000000000" pitchFamily="2" charset="2"/>
              <a:buChar char="à"/>
            </a:pPr>
            <a:endParaRPr lang="da-DK" dirty="0"/>
          </a:p>
        </p:txBody>
      </p:sp>
      <p:sp>
        <p:nvSpPr>
          <p:cNvPr id="4" name="Pladsholder til tekst 3">
            <a:extLst>
              <a:ext uri="{FF2B5EF4-FFF2-40B4-BE49-F238E27FC236}">
                <a16:creationId xmlns:a16="http://schemas.microsoft.com/office/drawing/2014/main" id="{E8DC3842-461F-9CC1-FDD1-A2D971BB8526}"/>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19688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575E7E7-E662-491D-1C73-4FE66A3EF707}"/>
              </a:ext>
            </a:extLst>
          </p:cNvPr>
          <p:cNvSpPr>
            <a:spLocks noGrp="1"/>
          </p:cNvSpPr>
          <p:nvPr>
            <p:ph type="sldNum" sz="quarter" idx="17"/>
          </p:nvPr>
        </p:nvSpPr>
        <p:spPr/>
        <p:txBody>
          <a:bodyPr/>
          <a:lstStyle/>
          <a:p>
            <a:fld id="{23AA811B-2EBD-4900-905E-5BE206449611}" type="slidenum">
              <a:rPr lang="da-DK" smtClean="0"/>
              <a:pPr/>
              <a:t>7</a:t>
            </a:fld>
            <a:endParaRPr lang="da-DK"/>
          </a:p>
        </p:txBody>
      </p:sp>
      <p:sp>
        <p:nvSpPr>
          <p:cNvPr id="3" name="Pladsholder til billede 2">
            <a:extLst>
              <a:ext uri="{FF2B5EF4-FFF2-40B4-BE49-F238E27FC236}">
                <a16:creationId xmlns:a16="http://schemas.microsoft.com/office/drawing/2014/main" id="{3BA0A95F-C2A2-AF5E-5B29-FBF2D2962CA3}"/>
              </a:ext>
            </a:extLst>
          </p:cNvPr>
          <p:cNvSpPr>
            <a:spLocks noGrp="1"/>
          </p:cNvSpPr>
          <p:nvPr>
            <p:ph type="pic" sz="quarter" idx="13"/>
          </p:nvPr>
        </p:nvSpPr>
        <p:spPr/>
        <p:txBody>
          <a:bodyPr/>
          <a:lstStyle/>
          <a:p>
            <a:endParaRPr lang="da-DK" dirty="0"/>
          </a:p>
        </p:txBody>
      </p:sp>
      <p:sp>
        <p:nvSpPr>
          <p:cNvPr id="4" name="Pladsholder til tekst 3">
            <a:extLst>
              <a:ext uri="{FF2B5EF4-FFF2-40B4-BE49-F238E27FC236}">
                <a16:creationId xmlns:a16="http://schemas.microsoft.com/office/drawing/2014/main" id="{2BBA5E6C-EAB1-5411-2D3F-1C6E28C878E0}"/>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13343FCF-EB87-4CB4-E086-171E3B80E2F8}"/>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4EF9A92D-9AEB-D8F9-A12E-14E2E4139E0B}"/>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56C1F239-10C3-D81A-F09C-79C88177D698}"/>
              </a:ext>
            </a:extLst>
          </p:cNvPr>
          <p:cNvSpPr>
            <a:spLocks noGrp="1"/>
          </p:cNvSpPr>
          <p:nvPr>
            <p:ph type="ctrTitle"/>
          </p:nvPr>
        </p:nvSpPr>
        <p:spPr/>
        <p:txBody>
          <a:bodyPr/>
          <a:lstStyle/>
          <a:p>
            <a:r>
              <a:rPr lang="da-DK" dirty="0" err="1"/>
              <a:t>Fritvalgslønkonto</a:t>
            </a:r>
            <a:endParaRPr lang="da-DK" dirty="0"/>
          </a:p>
        </p:txBody>
      </p:sp>
      <p:sp>
        <p:nvSpPr>
          <p:cNvPr id="8" name="Pladsholder til dato 7">
            <a:extLst>
              <a:ext uri="{FF2B5EF4-FFF2-40B4-BE49-F238E27FC236}">
                <a16:creationId xmlns:a16="http://schemas.microsoft.com/office/drawing/2014/main" id="{8297408C-C99C-6E43-E3E2-7773F8664BA3}"/>
              </a:ext>
            </a:extLst>
          </p:cNvPr>
          <p:cNvSpPr>
            <a:spLocks noGrp="1"/>
          </p:cNvSpPr>
          <p:nvPr>
            <p:ph type="dt" sz="half" idx="15"/>
          </p:nvPr>
        </p:nvSpPr>
        <p:spPr/>
        <p:txBody>
          <a:bodyPr/>
          <a:lstStyle/>
          <a:p>
            <a:fld id="{7A5F9F7D-E149-41C5-8B91-725F40F33709}" type="datetime2">
              <a:rPr lang="da-DK" smtClean="0"/>
              <a:t>1. maj 2026</a:t>
            </a:fld>
            <a:endParaRPr lang="da-DK"/>
          </a:p>
        </p:txBody>
      </p:sp>
    </p:spTree>
    <p:extLst>
      <p:ext uri="{BB962C8B-B14F-4D97-AF65-F5344CB8AC3E}">
        <p14:creationId xmlns:p14="http://schemas.microsoft.com/office/powerpoint/2010/main" val="398820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FEBFC-0BCC-2E3C-3BDE-F7A5A04F144F}"/>
              </a:ext>
            </a:extLst>
          </p:cNvPr>
          <p:cNvSpPr>
            <a:spLocks noGrp="1"/>
          </p:cNvSpPr>
          <p:nvPr>
            <p:ph type="title"/>
          </p:nvPr>
        </p:nvSpPr>
        <p:spPr>
          <a:xfrm>
            <a:off x="631596" y="900000"/>
            <a:ext cx="11020654" cy="1244713"/>
          </a:xfrm>
        </p:spPr>
        <p:txBody>
          <a:bodyPr/>
          <a:lstStyle/>
          <a:p>
            <a:r>
              <a:rPr lang="da-DK" sz="4000" dirty="0"/>
              <a:t>Din lønseddel</a:t>
            </a:r>
          </a:p>
        </p:txBody>
      </p:sp>
      <p:pic>
        <p:nvPicPr>
          <p:cNvPr id="8" name="Pladsholder til indhold 7" descr="Kontrolliste med massiv udfyldning">
            <a:extLst>
              <a:ext uri="{FF2B5EF4-FFF2-40B4-BE49-F238E27FC236}">
                <a16:creationId xmlns:a16="http://schemas.microsoft.com/office/drawing/2014/main" id="{F721902A-238A-029F-801E-A3B193FB5807}"/>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245096" y="1637142"/>
            <a:ext cx="5301171" cy="4788563"/>
          </a:xfrm>
        </p:spPr>
      </p:pic>
      <p:sp>
        <p:nvSpPr>
          <p:cNvPr id="4" name="Pladsholder til indhold 3">
            <a:extLst>
              <a:ext uri="{FF2B5EF4-FFF2-40B4-BE49-F238E27FC236}">
                <a16:creationId xmlns:a16="http://schemas.microsoft.com/office/drawing/2014/main" id="{C1559E98-8E23-7CA4-BFE3-792EC9CD8A90}"/>
              </a:ext>
            </a:extLst>
          </p:cNvPr>
          <p:cNvSpPr>
            <a:spLocks noGrp="1"/>
          </p:cNvSpPr>
          <p:nvPr>
            <p:ph sz="half" idx="2"/>
          </p:nvPr>
        </p:nvSpPr>
        <p:spPr>
          <a:xfrm>
            <a:off x="6273800" y="999241"/>
            <a:ext cx="5375274" cy="5498759"/>
          </a:xfrm>
        </p:spPr>
        <p:txBody>
          <a:bodyPr/>
          <a:lstStyle/>
          <a:p>
            <a:pPr marL="0" indent="0">
              <a:buNone/>
            </a:pPr>
            <a:r>
              <a:rPr lang="da-DK" sz="2800" b="1" dirty="0">
                <a:solidFill>
                  <a:schemeClr val="tx2">
                    <a:lumMod val="75000"/>
                    <a:lumOff val="25000"/>
                  </a:schemeClr>
                </a:solidFill>
              </a:rPr>
              <a:t>I dag:</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dirty="0"/>
              <a:t>Særlige feriedage</a:t>
            </a:r>
          </a:p>
          <a:p>
            <a:pPr marL="0" indent="0">
              <a:buNone/>
            </a:pPr>
            <a:r>
              <a:rPr lang="da-DK" dirty="0"/>
              <a:t>Særlige feriegodtgørelse </a:t>
            </a:r>
          </a:p>
          <a:p>
            <a:pPr marL="0" indent="0">
              <a:buNone/>
            </a:pPr>
            <a:endParaRPr lang="da-DK" dirty="0"/>
          </a:p>
          <a:p>
            <a:pPr marL="0" indent="0">
              <a:buNone/>
            </a:pPr>
            <a:r>
              <a:rPr lang="da-DK" sz="2800" b="1" dirty="0">
                <a:solidFill>
                  <a:schemeClr val="tx2">
                    <a:lumMod val="75000"/>
                    <a:lumOff val="25000"/>
                  </a:schemeClr>
                </a:solidFill>
              </a:rPr>
              <a:t>Den 1.1.2028:</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b="1" dirty="0" err="1">
                <a:solidFill>
                  <a:schemeClr val="tx2">
                    <a:lumMod val="50000"/>
                    <a:lumOff val="50000"/>
                  </a:schemeClr>
                </a:solidFill>
              </a:rPr>
              <a:t>Fritvalgs</a:t>
            </a:r>
            <a:r>
              <a:rPr lang="da-DK" b="1" dirty="0" err="1">
                <a:solidFill>
                  <a:schemeClr val="accent6"/>
                </a:solidFill>
              </a:rPr>
              <a:t>midler</a:t>
            </a:r>
            <a:endParaRPr lang="da-DK" b="1" dirty="0">
              <a:solidFill>
                <a:schemeClr val="accent6"/>
              </a:solidFill>
            </a:endParaRPr>
          </a:p>
          <a:p>
            <a:pPr marL="0" indent="0">
              <a:buNone/>
            </a:pPr>
            <a:r>
              <a:rPr lang="da-DK" b="1" dirty="0" err="1">
                <a:solidFill>
                  <a:srgbClr val="0054CE"/>
                </a:solidFill>
              </a:rPr>
              <a:t>Fritvalgs</a:t>
            </a:r>
            <a:r>
              <a:rPr lang="da-DK" b="1" dirty="0" err="1">
                <a:solidFill>
                  <a:schemeClr val="accent6"/>
                </a:solidFill>
              </a:rPr>
              <a:t>dage</a:t>
            </a:r>
            <a:r>
              <a:rPr lang="da-DK" b="1" dirty="0">
                <a:solidFill>
                  <a:schemeClr val="accent6"/>
                </a:solidFill>
              </a:rPr>
              <a:t> (fra </a:t>
            </a:r>
            <a:r>
              <a:rPr lang="da-DK" b="1" dirty="0" err="1">
                <a:solidFill>
                  <a:schemeClr val="accent6"/>
                </a:solidFill>
              </a:rPr>
              <a:t>fritvalgsdagen</a:t>
            </a:r>
            <a:r>
              <a:rPr lang="da-DK" b="1" dirty="0">
                <a:solidFill>
                  <a:schemeClr val="accent6"/>
                </a:solidFill>
              </a:rPr>
              <a:t>, særlige feriedage og seniordage)</a:t>
            </a:r>
          </a:p>
          <a:p>
            <a:pPr marL="0" indent="0">
              <a:buNone/>
            </a:pPr>
            <a:endParaRPr lang="da-DK" dirty="0"/>
          </a:p>
        </p:txBody>
      </p:sp>
      <p:sp>
        <p:nvSpPr>
          <p:cNvPr id="6" name="Pladsholder til slidenummer 5">
            <a:extLst>
              <a:ext uri="{FF2B5EF4-FFF2-40B4-BE49-F238E27FC236}">
                <a16:creationId xmlns:a16="http://schemas.microsoft.com/office/drawing/2014/main" id="{AE435907-F3E3-8391-977F-A2900091969F}"/>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Tree>
    <p:extLst>
      <p:ext uri="{BB962C8B-B14F-4D97-AF65-F5344CB8AC3E}">
        <p14:creationId xmlns:p14="http://schemas.microsoft.com/office/powerpoint/2010/main" val="332446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9D752DE-C3B4-8284-1A81-701328088262}"/>
              </a:ext>
            </a:extLst>
          </p:cNvPr>
          <p:cNvSpPr>
            <a:spLocks noGrp="1"/>
          </p:cNvSpPr>
          <p:nvPr>
            <p:ph type="body" sz="quarter" idx="13"/>
          </p:nvPr>
        </p:nvSpPr>
        <p:spPr/>
        <p:txBody>
          <a:bodyPr/>
          <a:lstStyle/>
          <a:p>
            <a:pPr algn="l"/>
            <a:r>
              <a:rPr lang="da-DK" dirty="0"/>
              <a:t>OK26</a:t>
            </a:r>
          </a:p>
        </p:txBody>
      </p:sp>
      <p:sp>
        <p:nvSpPr>
          <p:cNvPr id="3" name="Pladsholder til tekst 2">
            <a:extLst>
              <a:ext uri="{FF2B5EF4-FFF2-40B4-BE49-F238E27FC236}">
                <a16:creationId xmlns:a16="http://schemas.microsoft.com/office/drawing/2014/main" id="{FAF51651-5755-B6EE-5A83-FD79F2B8DEC3}"/>
              </a:ext>
            </a:extLst>
          </p:cNvPr>
          <p:cNvSpPr>
            <a:spLocks noGrp="1"/>
          </p:cNvSpPr>
          <p:nvPr>
            <p:ph type="body" idx="21"/>
          </p:nvPr>
        </p:nvSpPr>
        <p:spPr/>
        <p:txBody>
          <a:bodyPr/>
          <a:lstStyle/>
          <a:p>
            <a:r>
              <a:rPr lang="da-DK" sz="1800" b="1" dirty="0" err="1"/>
              <a:t>Fritvalgs</a:t>
            </a:r>
            <a:r>
              <a:rPr lang="da-DK" sz="1800" b="1" dirty="0"/>
              <a:t> Lønkonto</a:t>
            </a:r>
          </a:p>
        </p:txBody>
      </p:sp>
      <p:sp>
        <p:nvSpPr>
          <p:cNvPr id="4" name="Pladsholder til indhold 3">
            <a:extLst>
              <a:ext uri="{FF2B5EF4-FFF2-40B4-BE49-F238E27FC236}">
                <a16:creationId xmlns:a16="http://schemas.microsoft.com/office/drawing/2014/main" id="{E3BD2611-FB68-0FA2-54DC-7B38E4E6C664}"/>
              </a:ext>
            </a:extLst>
          </p:cNvPr>
          <p:cNvSpPr>
            <a:spLocks noGrp="1"/>
          </p:cNvSpPr>
          <p:nvPr>
            <p:ph sz="half" idx="22"/>
          </p:nvPr>
        </p:nvSpPr>
        <p:spPr>
          <a:solidFill>
            <a:schemeClr val="accent1"/>
          </a:solidFill>
          <a:effectLst>
            <a:outerShdw blurRad="50800" dist="38100" algn="l" rotWithShape="0">
              <a:prstClr val="black">
                <a:alpha val="40000"/>
              </a:prstClr>
            </a:outerShdw>
          </a:effectLst>
        </p:spPr>
        <p:txBody>
          <a:bodyPr/>
          <a:lstStyle/>
          <a:p>
            <a:endParaRPr lang="da-DK" dirty="0"/>
          </a:p>
          <a:p>
            <a:endParaRPr lang="da-DK" dirty="0"/>
          </a:p>
          <a:p>
            <a:endParaRPr lang="da-DK" dirty="0">
              <a:solidFill>
                <a:schemeClr val="bg1"/>
              </a:solidFill>
            </a:endParaRPr>
          </a:p>
          <a:p>
            <a:pPr marL="0" indent="0">
              <a:buNone/>
            </a:pPr>
            <a:endParaRPr lang="da-DK" sz="1800" dirty="0">
              <a:solidFill>
                <a:schemeClr val="bg1"/>
              </a:solidFill>
            </a:endParaRPr>
          </a:p>
          <a:p>
            <a:pPr marL="457200" lvl="1" indent="0">
              <a:buNone/>
            </a:pPr>
            <a:r>
              <a:rPr lang="da-DK" sz="1800" dirty="0">
                <a:solidFill>
                  <a:schemeClr val="bg1"/>
                </a:solidFill>
              </a:rPr>
              <a:t>En lønkonto på mellem 5,71%-6,71%, som den ansatte kan hæve midler fra.</a:t>
            </a:r>
          </a:p>
          <a:p>
            <a:pPr marL="457200" lvl="1" indent="0">
              <a:buNone/>
            </a:pPr>
            <a:endParaRPr lang="da-DK" sz="1800" dirty="0">
              <a:solidFill>
                <a:schemeClr val="bg1"/>
              </a:solidFill>
            </a:endParaRPr>
          </a:p>
        </p:txBody>
      </p:sp>
      <p:sp>
        <p:nvSpPr>
          <p:cNvPr id="5" name="Pladsholder til tekst 4">
            <a:extLst>
              <a:ext uri="{FF2B5EF4-FFF2-40B4-BE49-F238E27FC236}">
                <a16:creationId xmlns:a16="http://schemas.microsoft.com/office/drawing/2014/main" id="{4DA086C2-848F-C045-07DA-8B7393CEE333}"/>
              </a:ext>
            </a:extLst>
          </p:cNvPr>
          <p:cNvSpPr>
            <a:spLocks noGrp="1"/>
          </p:cNvSpPr>
          <p:nvPr>
            <p:ph type="body" sz="quarter" idx="23"/>
          </p:nvPr>
        </p:nvSpPr>
        <p:spPr/>
        <p:txBody>
          <a:bodyPr/>
          <a:lstStyle/>
          <a:p>
            <a:r>
              <a:rPr lang="da-DK" sz="1800" b="1" dirty="0"/>
              <a:t>Frihedsrettigheder</a:t>
            </a:r>
          </a:p>
        </p:txBody>
      </p:sp>
      <p:sp>
        <p:nvSpPr>
          <p:cNvPr id="6" name="Pladsholder til indhold 5">
            <a:extLst>
              <a:ext uri="{FF2B5EF4-FFF2-40B4-BE49-F238E27FC236}">
                <a16:creationId xmlns:a16="http://schemas.microsoft.com/office/drawing/2014/main" id="{0FF5AF28-53BA-235C-90DB-5CEF314EF7FF}"/>
              </a:ext>
            </a:extLst>
          </p:cNvPr>
          <p:cNvSpPr>
            <a:spLocks noGrp="1"/>
          </p:cNvSpPr>
          <p:nvPr>
            <p:ph sz="quarter" idx="24"/>
          </p:nvPr>
        </p:nvSpPr>
        <p:spPr>
          <a:solidFill>
            <a:schemeClr val="accent4">
              <a:lumMod val="20000"/>
              <a:lumOff val="80000"/>
            </a:schemeClr>
          </a:solidFill>
        </p:spPr>
        <p:txBody>
          <a:bodyPr/>
          <a:lstStyle/>
          <a:p>
            <a:pPr marL="0" indent="0">
              <a:buNone/>
            </a:pPr>
            <a:endParaRPr lang="da-DK" sz="1800" dirty="0"/>
          </a:p>
          <a:p>
            <a:pPr marL="0" indent="0">
              <a:buNone/>
            </a:pPr>
            <a:r>
              <a:rPr lang="da-DK" sz="1800" dirty="0"/>
              <a:t>Frihed holdes med løntræk.</a:t>
            </a:r>
          </a:p>
          <a:p>
            <a:pPr marL="0" indent="0">
              <a:buNone/>
            </a:pPr>
            <a:r>
              <a:rPr lang="da-DK" sz="1800" dirty="0"/>
              <a:t>Eksisterende frihedsrettigheder:</a:t>
            </a:r>
            <a:br>
              <a:rPr lang="da-DK" sz="1800" dirty="0"/>
            </a:br>
            <a:r>
              <a:rPr lang="da-DK" sz="1800" dirty="0"/>
              <a:t>	5 særlige feriedage</a:t>
            </a:r>
            <a:br>
              <a:rPr lang="da-DK" sz="1800" dirty="0"/>
            </a:br>
            <a:r>
              <a:rPr lang="da-DK" sz="1800" dirty="0"/>
              <a:t>	2 seniordage (fra 62 år)</a:t>
            </a:r>
          </a:p>
          <a:p>
            <a:pPr marL="0" indent="0">
              <a:buNone/>
            </a:pPr>
            <a:endParaRPr lang="da-DK" sz="1800" dirty="0"/>
          </a:p>
          <a:p>
            <a:pPr marL="0" indent="0">
              <a:buNone/>
            </a:pPr>
            <a:r>
              <a:rPr lang="da-DK" sz="1800" dirty="0">
                <a:solidFill>
                  <a:schemeClr val="accent1"/>
                </a:solidFill>
              </a:rPr>
              <a:t>Nye frihedsrettigheder:</a:t>
            </a:r>
            <a:br>
              <a:rPr lang="da-DK" sz="1800" dirty="0">
                <a:solidFill>
                  <a:schemeClr val="accent1"/>
                </a:solidFill>
              </a:rPr>
            </a:br>
            <a:r>
              <a:rPr lang="da-DK" sz="1800" dirty="0">
                <a:solidFill>
                  <a:schemeClr val="accent1"/>
                </a:solidFill>
              </a:rPr>
              <a:t>	2 nye seniordage (fra 62 år)</a:t>
            </a:r>
            <a:br>
              <a:rPr lang="da-DK" sz="1800" dirty="0">
                <a:solidFill>
                  <a:schemeClr val="accent1"/>
                </a:solidFill>
              </a:rPr>
            </a:br>
            <a:r>
              <a:rPr lang="da-DK" sz="1800" dirty="0">
                <a:solidFill>
                  <a:schemeClr val="accent1"/>
                </a:solidFill>
              </a:rPr>
              <a:t>	1 </a:t>
            </a:r>
            <a:r>
              <a:rPr lang="da-DK" sz="1800" dirty="0" err="1">
                <a:solidFill>
                  <a:schemeClr val="accent1"/>
                </a:solidFill>
              </a:rPr>
              <a:t>fritvalgsdag</a:t>
            </a:r>
            <a:r>
              <a:rPr lang="da-DK" sz="1800" dirty="0">
                <a:solidFill>
                  <a:schemeClr val="accent1"/>
                </a:solidFill>
              </a:rPr>
              <a:t> til ansatte midt i livet 	(41-61 år)</a:t>
            </a:r>
            <a:br>
              <a:rPr lang="da-DK" sz="1800" dirty="0"/>
            </a:br>
            <a:endParaRPr lang="da-DK" sz="1800" dirty="0"/>
          </a:p>
        </p:txBody>
      </p:sp>
      <p:sp>
        <p:nvSpPr>
          <p:cNvPr id="7" name="Titel 6">
            <a:extLst>
              <a:ext uri="{FF2B5EF4-FFF2-40B4-BE49-F238E27FC236}">
                <a16:creationId xmlns:a16="http://schemas.microsoft.com/office/drawing/2014/main" id="{4BEC74AA-27C1-5D4D-2BE4-3377487E41D0}"/>
              </a:ext>
            </a:extLst>
          </p:cNvPr>
          <p:cNvSpPr>
            <a:spLocks noGrp="1"/>
          </p:cNvSpPr>
          <p:nvPr>
            <p:ph type="title"/>
          </p:nvPr>
        </p:nvSpPr>
        <p:spPr/>
        <p:txBody>
          <a:bodyPr/>
          <a:lstStyle/>
          <a:p>
            <a:r>
              <a:rPr lang="da-DK" dirty="0"/>
              <a:t>Øget fleksibilitet</a:t>
            </a:r>
          </a:p>
        </p:txBody>
      </p:sp>
    </p:spTree>
    <p:extLst>
      <p:ext uri="{BB962C8B-B14F-4D97-AF65-F5344CB8AC3E}">
        <p14:creationId xmlns:p14="http://schemas.microsoft.com/office/powerpoint/2010/main" val="401862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02856208976196"/>
</p:tagLst>
</file>

<file path=ppt/tags/tag2.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ac9ed6d6-e8a2-4229-8e58-0afc75040c28.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58ce330d-0dc0-49d6-a366-7254e1d8c84f.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44efae36-83a1-49b0-bb59-412ff3234cfa.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8631dbb8-d304-406b-8b69-299f282c2eb4.jpeg"/>
</p:tagLst>
</file>

<file path=ppt/theme/theme1.xml><?xml version="1.0" encoding="utf-8"?>
<a:theme xmlns:a="http://schemas.openxmlformats.org/drawingml/2006/main" name="Djøf PowerPoint skabelon">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NY_skab.pptx" id="{0B4B0519-8EB2-4428-B0B7-14D43AE2C7C3}" vid="{BB287D6E-34F2-4C4D-BE07-24ADEE18CB8A}"/>
    </a:ext>
  </a:extLst>
</a:theme>
</file>

<file path=ppt/theme/theme2.xml><?xml version="1.0" encoding="utf-8"?>
<a:theme xmlns:a="http://schemas.openxmlformats.org/drawingml/2006/main" name="Office-tema">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1761</Words>
  <Application>Microsoft Office PowerPoint</Application>
  <PresentationFormat>Widescreen</PresentationFormat>
  <Paragraphs>272</Paragraphs>
  <Slides>21</Slides>
  <Notes>15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21</vt:i4>
      </vt:variant>
    </vt:vector>
  </HeadingPairs>
  <TitlesOfParts>
    <vt:vector size="28" baseType="lpstr">
      <vt:lpstr>Calibri</vt:lpstr>
      <vt:lpstr>Arial</vt:lpstr>
      <vt:lpstr>Djoef Offc</vt:lpstr>
      <vt:lpstr>Montserrat</vt:lpstr>
      <vt:lpstr>Montserrat SemiBold</vt:lpstr>
      <vt:lpstr>Wingdings</vt:lpstr>
      <vt:lpstr>Djøf PowerPoint skabelon</vt:lpstr>
      <vt:lpstr>OK26 – forlig i staten</vt:lpstr>
      <vt:lpstr>Indholdsfortegnelse</vt:lpstr>
      <vt:lpstr>Løn og overenskomstøkonomi</vt:lpstr>
      <vt:lpstr>Økonomisk ramme 8,7 pct</vt:lpstr>
      <vt:lpstr>Generelle lønstigninger på 6,37 pct.</vt:lpstr>
      <vt:lpstr>Økonomisk ramme i mere pædagogisk form</vt:lpstr>
      <vt:lpstr>Fritvalgslønkonto</vt:lpstr>
      <vt:lpstr>Din lønseddel</vt:lpstr>
      <vt:lpstr>Øget fleksibilitet</vt:lpstr>
      <vt:lpstr>Fritvalgskonto pr. 1. januar 2028</vt:lpstr>
      <vt:lpstr>PowerPoint-præsentation</vt:lpstr>
      <vt:lpstr>Opsparingsmuligheder (Aftale om opsparing af frihed bortfalder pr. 1. april 2026)</vt:lpstr>
      <vt:lpstr>Lokal løn</vt:lpstr>
      <vt:lpstr>PowerPoint-præsentation</vt:lpstr>
      <vt:lpstr>Familierettigheder og arbejdsmiljø</vt:lpstr>
      <vt:lpstr>Fra den 1. april 2026   Barns 3. sygedag og ekstra frihed ved hjemkaldelse  Når et barn kaldes sygt hjem midt på dagen, tæller hjemsendelsesdagen fremover ikke som 1. sygedag, men bliver en ny ”0.-dag”. Derudover gives ret til frihed  ved barns 3. sygedag.   Vilkår for afholdelsen er uændrede. Hensynet til barnets forhold skal gøre pasning nødvendig, forholdene på tjenestestedet skal tillade det, barnet skal være under 18 år og hjemmeværende. </vt:lpstr>
      <vt:lpstr>Nye lønrettigheder ved barsel </vt:lpstr>
      <vt:lpstr>Arbejdsmiljø og fælles indsatser for at nedbringe stress</vt:lpstr>
      <vt:lpstr>Øvrige resultater </vt:lpstr>
      <vt:lpstr>Andre resultater, medarbejdere</vt:lpstr>
      <vt:lpstr>Spørgsmål?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2026-05-01T13:17:11Z</dcterms:created>
  <dcterms:modified xsi:type="dcterms:W3CDTF">2026-05-01T13:17:29Z</dcterms:modified>
</cp:coreProperties>
</file>