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0"/>
  </p:sldMasterIdLst>
  <p:notesMasterIdLst>
    <p:notesMasterId r:id="rId32"/>
  </p:notesMasterIdLst>
  <p:handoutMasterIdLst>
    <p:handoutMasterId r:id="rId33"/>
  </p:handoutMasterIdLst>
  <p:sldIdLst>
    <p:sldId id="276" r:id="rId11"/>
    <p:sldId id="301" r:id="rId12"/>
    <p:sldId id="306" r:id="rId13"/>
    <p:sldId id="277" r:id="rId14"/>
    <p:sldId id="295" r:id="rId15"/>
    <p:sldId id="305" r:id="rId16"/>
    <p:sldId id="308" r:id="rId17"/>
    <p:sldId id="323" r:id="rId18"/>
    <p:sldId id="303" r:id="rId19"/>
    <p:sldId id="279" r:id="rId20"/>
    <p:sldId id="314" r:id="rId21"/>
    <p:sldId id="304" r:id="rId22"/>
    <p:sldId id="310" r:id="rId23"/>
    <p:sldId id="294" r:id="rId24"/>
    <p:sldId id="309" r:id="rId25"/>
    <p:sldId id="284" r:id="rId26"/>
    <p:sldId id="283" r:id="rId27"/>
    <p:sldId id="285" r:id="rId28"/>
    <p:sldId id="313" r:id="rId29"/>
    <p:sldId id="290" r:id="rId30"/>
    <p:sldId id="307" r:id="rId31"/>
  </p:sldIdLst>
  <p:sldSz cx="12192000" cy="6858000"/>
  <p:notesSz cx="6797675" cy="9926638"/>
  <p:embeddedFontLst>
    <p:embeddedFont>
      <p:font typeface="Djoef Offc" panose="02000000000000000000" pitchFamily="2" charset="0"/>
      <p:regular r:id="rId34"/>
      <p:bold r:id="rId35"/>
      <p:italic r:id="rId36"/>
      <p:boldItalic r:id="rId37"/>
    </p:embeddedFont>
    <p:embeddedFont>
      <p:font typeface="Montserrat" panose="00000500000000000000" pitchFamily="2" charset="0"/>
      <p:regular r:id="rId38"/>
      <p:bold r:id="rId39"/>
      <p:italic r:id="rId40"/>
      <p:boldItalic r:id="rId41"/>
    </p:embeddedFont>
    <p:embeddedFont>
      <p:font typeface="Montserrat SemiBold" panose="00000700000000000000" pitchFamily="2" charset="0"/>
      <p:bold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85" autoAdjust="0"/>
    <p:restoredTop sz="76755" autoAdjust="0"/>
  </p:normalViewPr>
  <p:slideViewPr>
    <p:cSldViewPr snapToGrid="0">
      <p:cViewPr varScale="1">
        <p:scale>
          <a:sx n="85" d="100"/>
          <a:sy n="85" d="100"/>
        </p:scale>
        <p:origin x="200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font" Target="fonts/font3.fntdata"/><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font" Target="fonts/font2.fntdata"/><Relationship Id="rId43" Type="http://schemas.openxmlformats.org/officeDocument/2006/relationships/font" Target="fonts/font10.fntdata"/><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Blume" userId="7367d0f3-8024-4d1b-88ab-c72e6b7eeafe" providerId="ADAL" clId="{B3265181-38E3-449A-817E-F4027C05C8C7}"/>
    <pc:docChg chg="delSld">
      <pc:chgData name="Jeanette Blume" userId="7367d0f3-8024-4d1b-88ab-c72e6b7eeafe" providerId="ADAL" clId="{B3265181-38E3-449A-817E-F4027C05C8C7}" dt="2026-05-01T13:17:54.618" v="0" actId="47"/>
      <pc:docMkLst>
        <pc:docMk/>
      </pc:docMkLst>
      <pc:sldChg chg="del">
        <pc:chgData name="Jeanette Blume" userId="7367d0f3-8024-4d1b-88ab-c72e6b7eeafe" providerId="ADAL" clId="{B3265181-38E3-449A-817E-F4027C05C8C7}" dt="2026-05-01T13:17:54.618" v="0" actId="47"/>
        <pc:sldMkLst>
          <pc:docMk/>
          <pc:sldMk cId="1141175985" sldId="3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464246-5BAA-4DC7-854C-1B64537090E9}" type="datetime1">
              <a:rPr lang="en-GB" smtClean="0"/>
              <a:t>01/05/2026</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AE8ABC4-3E12-4C8D-93C0-8AC6E717A2C9}" type="datetime1">
              <a:rPr lang="en-GB" smtClean="0"/>
              <a:t>01/05/2026</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Velkommen til – vi har </a:t>
            </a:r>
            <a:r>
              <a:rPr lang="da-DK" b="1" dirty="0"/>
              <a:t>60 min </a:t>
            </a:r>
            <a:r>
              <a:rPr lang="da-DK" dirty="0"/>
              <a:t>hvor vi gennemgår hovedtrækkene i statens OK26-resultatet. </a:t>
            </a:r>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28547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Opsparingsmuligheder</a:t>
            </a:r>
          </a:p>
          <a:p>
            <a:r>
              <a:rPr lang="da-DK" sz="1200" kern="1200" dirty="0">
                <a:solidFill>
                  <a:schemeClr val="tx1"/>
                </a:solidFill>
                <a:effectLst/>
                <a:latin typeface="+mn-lt"/>
                <a:ea typeface="+mn-ea"/>
                <a:cs typeface="+mn-cs"/>
              </a:rPr>
              <a:t>Med den nye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 bortfalder Aftale om opsparing af frihed fra OK24. Det sker fra 1. april 2026.</a:t>
            </a:r>
          </a:p>
          <a:p>
            <a:r>
              <a:rPr lang="da-DK" sz="1200" kern="1200" dirty="0">
                <a:solidFill>
                  <a:schemeClr val="tx1"/>
                </a:solidFill>
                <a:effectLst/>
                <a:latin typeface="+mn-lt"/>
                <a:ea typeface="+mn-ea"/>
                <a:cs typeface="+mn-cs"/>
              </a:rPr>
              <a:t>I stedet erstattes elementerne fra OK24-forliget af to ordninger, der giver ret til at opspare frihed. Statsansatte kan i dag opspare op til 25 dage til en længere frihedsperiode, fx lang ferie eller egen omsorg. Den grænse hæves til 30 dage.</a:t>
            </a:r>
          </a:p>
          <a:p>
            <a:r>
              <a:rPr lang="da-DK" sz="1200" kern="1200" dirty="0">
                <a:solidFill>
                  <a:schemeClr val="tx1"/>
                </a:solidFill>
                <a:effectLst/>
                <a:latin typeface="+mn-lt"/>
                <a:ea typeface="+mn-ea"/>
                <a:cs typeface="+mn-cs"/>
              </a:rPr>
              <a:t>Parterne har aftalt, at overenskomsten og ferieaftalen giver ret til yderligere opsparing af henholdsvis merarbejde og særlige feriedage. De nye muligheder understøtter et fleksibelt arbejdsliv.</a:t>
            </a:r>
          </a:p>
          <a:p>
            <a:r>
              <a:rPr lang="da-DK" sz="1200" kern="1200" dirty="0">
                <a:solidFill>
                  <a:schemeClr val="tx1"/>
                </a:solidFill>
                <a:effectLst/>
                <a:latin typeface="+mn-lt"/>
                <a:ea typeface="+mn-ea"/>
                <a:cs typeface="+mn-cs"/>
              </a:rPr>
              <a:t>Som overgangsordning kan opsparet frihed efter den tidligere aftale afvikles og udbetales frem til og med 31. december 2027 efter de gældende regler. Frihed, der står tilbage 31. december 2027, bliver udbetalt.</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Opsparing af merarbejde</a:t>
            </a:r>
          </a:p>
          <a:p>
            <a:r>
              <a:rPr lang="da-DK" sz="1200" kern="1200" dirty="0">
                <a:solidFill>
                  <a:schemeClr val="tx1"/>
                </a:solidFill>
                <a:effectLst/>
                <a:latin typeface="+mn-lt"/>
                <a:ea typeface="+mn-ea"/>
                <a:cs typeface="+mn-cs"/>
              </a:rPr>
              <a:t>Overenskomsten indeholder allerede en bestemmelse om opsparing af merarbejde. Den giver mulighed for at konvertere ikke-afviklet afspadsering til opsparingstimer eller -dage. Ansættelsesmyndigheden kan i dag ikke fastsætte et loft under 74 timer.</a:t>
            </a:r>
          </a:p>
          <a:p>
            <a:r>
              <a:rPr lang="da-DK" sz="1200" kern="1200" dirty="0">
                <a:solidFill>
                  <a:schemeClr val="tx1"/>
                </a:solidFill>
                <a:effectLst/>
                <a:latin typeface="+mn-lt"/>
                <a:ea typeface="+mn-ea"/>
                <a:cs typeface="+mn-cs"/>
              </a:rPr>
              <a:t>Ved OK26 hæves loftet til 111 timer. For ansatte på deltid og plustid gælder en forholdsmæssig andel. Det betyder, at den ansatte kan opspare mindst 15 dages ikke-afviklet afspadsering af merarbejde.</a:t>
            </a:r>
          </a:p>
          <a:p>
            <a:r>
              <a:rPr lang="da-DK" sz="1200" kern="1200" dirty="0">
                <a:solidFill>
                  <a:schemeClr val="tx1"/>
                </a:solidFill>
                <a:effectLst/>
                <a:latin typeface="+mn-lt"/>
                <a:ea typeface="+mn-ea"/>
                <a:cs typeface="+mn-cs"/>
              </a:rPr>
              <a:t>Samtidig ændres bestemmelsen i § 14, stk. 5, 3. pkt., så der fremover står:</a:t>
            </a:r>
            <a:br>
              <a:rPr lang="da-DK" sz="1200" kern="1200" dirty="0">
                <a:solidFill>
                  <a:schemeClr val="tx1"/>
                </a:solidFill>
                <a:effectLst/>
                <a:latin typeface="+mn-lt"/>
                <a:ea typeface="+mn-ea"/>
                <a:cs typeface="+mn-cs"/>
              </a:rPr>
            </a:br>
            <a:r>
              <a:rPr lang="da-DK" sz="1200" kern="1200" dirty="0">
                <a:solidFill>
                  <a:schemeClr val="tx1"/>
                </a:solidFill>
                <a:effectLst/>
                <a:latin typeface="+mn-lt"/>
                <a:ea typeface="+mn-ea"/>
                <a:cs typeface="+mn-cs"/>
              </a:rPr>
              <a:t>”Afspadsering kan efter aftale med den ansatte udskydes i op til 1 år efter tidspunktet for opgørelsen af merarbejdet.”</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Ændringerne gælder fra 1. april 2026.</a:t>
            </a:r>
          </a:p>
          <a:p>
            <a:endParaRPr lang="da-DK" sz="1200"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Opsparing af særlige feriedage</a:t>
            </a:r>
          </a:p>
          <a:p>
            <a:r>
              <a:rPr lang="da-DK" sz="1200" kern="1200" dirty="0">
                <a:solidFill>
                  <a:schemeClr val="tx1"/>
                </a:solidFill>
                <a:effectLst/>
                <a:latin typeface="+mn-lt"/>
                <a:ea typeface="+mn-ea"/>
                <a:cs typeface="+mn-cs"/>
              </a:rPr>
              <a:t>Den ansatte får ret til at opspare op til 15 særlige feriedage til senere brug. Derudover kan den ansatte efter aftale med arbejdsgiver opspare flere særlige feriedage. Ændringen skrives ind i ferieaftalen og gælder fra 1. januar 2028.</a:t>
            </a:r>
          </a:p>
          <a:p>
            <a:r>
              <a:rPr lang="da-DK" sz="1200" kern="1200" dirty="0">
                <a:solidFill>
                  <a:schemeClr val="tx1"/>
                </a:solidFill>
                <a:effectLst/>
                <a:latin typeface="+mn-lt"/>
                <a:ea typeface="+mn-ea"/>
                <a:cs typeface="+mn-cs"/>
              </a:rPr>
              <a:t>Det er alene friheden, der kan opspares. Lønmidler fra overførte særlige feriedage kan ikke opspares på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Lønkontoen.</a:t>
            </a:r>
          </a:p>
          <a:p>
            <a:r>
              <a:rPr lang="da-DK" sz="1200" kern="1200" dirty="0">
                <a:solidFill>
                  <a:schemeClr val="tx1"/>
                </a:solidFill>
                <a:effectLst/>
                <a:latin typeface="+mn-lt"/>
                <a:ea typeface="+mn-ea"/>
                <a:cs typeface="+mn-cs"/>
              </a:rPr>
              <a:t>De opsparede særlige feriedage holdes med løntræk.</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Midlerne fra de overførte særlige feriedage er allerede udbetalt, senest i forbindelse med den årlige tømning af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Lønkontoen. Den ansatte kan fortsat vælge at få udbetalt et beløb fra kontoen.</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12</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63655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Overenskomsten styrker den lokale løn på statens arbejdspladser. Målet er klart: mere gennemsigtighed, mere forpligtelse og mere fleksibilitet i de lokale forhandlinger.</a:t>
            </a:r>
          </a:p>
          <a:p>
            <a:endParaRPr lang="da-DK" dirty="0"/>
          </a:p>
          <a:p>
            <a:r>
              <a:rPr lang="da-DK" dirty="0"/>
              <a:t>Der afsættes 0,2% af rammen til lokal løn fra 1. april 2027. Midlerne forhandler I lokalt på den enkelte arbejdsplads efter reglerne i de nye lønsystemer. Pengene lægger I oven i den lokale løn, der allerede er aftalt. De erstatter den ikke. For grupper på gammel løn regulerer I puljerne forholdsmæssigt.</a:t>
            </a:r>
          </a:p>
          <a:p>
            <a:endParaRPr lang="da-DK" dirty="0"/>
          </a:p>
          <a:p>
            <a:r>
              <a:rPr lang="da-DK" dirty="0"/>
              <a:t>Parterne forventer, at andelen af lokal løn stiger i perioden. Hvis det ikke sker, tager de spørgsmålet op ved næste overenskomst. De følger udviklingen hvert år på baggrund af tal fra Medarbejder- og Kompetencestyrelsen og drøfter den på sektor-, minister- og personniveau. Finansministeriet forventer samtidig, at statslige arbejdspladser prioriterer lokal løn.</a:t>
            </a:r>
          </a:p>
          <a:p>
            <a:endParaRPr lang="da-DK" dirty="0"/>
          </a:p>
          <a:p>
            <a:r>
              <a:rPr lang="da-DK" dirty="0"/>
              <a:t>Rammerne for de lokale forhandlinger bliver også tydeligere. Engangsvederlag skifter navn til bonus, og I kan aftale fastholdelsesbonus, fx ved tidsbegrænsede opgaver. Arbejdsgiver skal tage initiativ til årlige lønforhandlinger og stille relevant lønstatistik til rådighed. Økonomien skal indgå i dialogen, og tillidsrepræsentanter skal med tidligt i rekrutteringsforløb.</a:t>
            </a:r>
          </a:p>
          <a:p>
            <a:endParaRPr lang="da-DK" dirty="0"/>
          </a:p>
          <a:p>
            <a:r>
              <a:rPr lang="da-DK" dirty="0"/>
              <a:t>Parterne slår fast, at lokal løn skal fungere alle steder. Ledelsen har ansvar for at prioritere midlerne inden for institutionens økonomi. Samtidig udvikler parterne loenoverblik.dk, så I lettere kan få overblik over løn i overenskomstperioden.</a:t>
            </a:r>
          </a:p>
          <a:p>
            <a:endParaRPr lang="da-DK" dirty="0"/>
          </a:p>
          <a:p>
            <a:endParaRPr lang="da-DK" dirty="0"/>
          </a:p>
          <a:p>
            <a:r>
              <a:rPr lang="da-DK" b="1" dirty="0"/>
              <a:t>Spørgsmål</a:t>
            </a:r>
            <a:r>
              <a:rPr lang="da-DK" dirty="0"/>
              <a:t>: hvordan bruger jeg forliget i hverdagen? </a:t>
            </a:r>
          </a:p>
          <a:p>
            <a:r>
              <a:rPr lang="da-DK" b="1" dirty="0"/>
              <a:t>Svar</a:t>
            </a:r>
            <a:r>
              <a:rPr lang="da-DK" dirty="0"/>
              <a:t>: selv om aftalen ikke giver egentlige garantier, kan den bruges på flere parametre lokalt. Der skal lokalt overvejes om de 0,2 pct. kan ses i lønsummen og resultatet af de årlige forhandlinger. </a:t>
            </a:r>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14</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969047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Det er aftalt, at reglerne for barns sygedag udvides på to områder. Anvendelsesområdet udvides så forældre fremover har mulighed for at holde 3 barns sygedage, hvor der i dag er mulighed for 2. Samtidig ændres bestemmelsen sådan, at hvis et barn ringes sygt hjem tæller denne dag ikke længere som dag nr. 1 men lægges oveni de tre. Altså en såkaldt ”0-dag”.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Vilkår omkring barns sygedage er i øvrigt uændrede. Vilkårene for barns syg består i at hensynet til barnets forhold gør pasning nødvendigt, at forholdene på tjenestestedet tillader det, at barnet er under 18 år og hjemmeværende. I praksis oplever sekretariatet ikke at præmissen om vilkår på tjenestestedet i særlig høj grad drøftes på statens område.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Forbedringerne træder i kraft den 1. april 2026.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16</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1591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Der er aftalt en række forbedringer på barselsområdet. Alle forbedringer træder i kraft den 1. april 2026, med undtagelse af vilkår om sorgorlov der afventer endelig folketingsbeslutning. Lovforslaget blev fremsat den 7. januar 2026.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Forhøjelse af antallet af deleuger med 2 ekstra uger </a:t>
            </a:r>
          </a:p>
          <a:p>
            <a:r>
              <a:rPr lang="da-DK" sz="1200" kern="1200" dirty="0">
                <a:solidFill>
                  <a:schemeClr val="tx1"/>
                </a:solidFill>
                <a:effectLst/>
                <a:latin typeface="+mn-lt"/>
                <a:ea typeface="+mn-ea"/>
                <a:cs typeface="+mn-cs"/>
              </a:rPr>
              <a:t>I dag har forældre i staten ret til 6 uger til fordeling mellem forældrene, udover de uger, der er øremærket forældrene (20 uger til mor og 10 uger til far). Med forhøjelsen øges antallet af deleuger til 8, sådan at en far/medmor fremover vil have en maksimal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i 18 uger og en mor maksimalt i 28 uger, hvis kun den ene forælder er ansat i staten.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Forbedrede vilkår ved barns hospitalsindlæggelse </a:t>
            </a:r>
          </a:p>
          <a:p>
            <a:r>
              <a:rPr lang="da-DK" sz="1200" kern="1200" dirty="0">
                <a:solidFill>
                  <a:schemeClr val="tx1"/>
                </a:solidFill>
                <a:effectLst/>
                <a:latin typeface="+mn-lt"/>
                <a:ea typeface="+mn-ea"/>
                <a:cs typeface="+mn-cs"/>
              </a:rPr>
              <a:t>Den 1. januar 2026 trådte nye regler i kraft i barselsloven omkring barnets hospitalsindlæggelse og tidligt hjemmeophold under barnets hospitalsindlæggelse. </a:t>
            </a:r>
          </a:p>
          <a:p>
            <a:r>
              <a:rPr lang="da-DK" sz="1200" kern="1200" dirty="0">
                <a:solidFill>
                  <a:schemeClr val="tx1"/>
                </a:solidFill>
                <a:effectLst/>
                <a:latin typeface="+mn-lt"/>
                <a:ea typeface="+mn-ea"/>
                <a:cs typeface="+mn-cs"/>
              </a:rPr>
              <a:t>De nye regler sidestiller tidligt hjemmeophold med hospitalsindlæggelse, således at retten til fravær forlænges tilsvarende ved hjemmeophold som ved indlæggelse. </a:t>
            </a:r>
          </a:p>
          <a:p>
            <a:r>
              <a:rPr lang="da-DK" sz="1200" kern="1200" dirty="0">
                <a:solidFill>
                  <a:schemeClr val="tx1"/>
                </a:solidFill>
                <a:effectLst/>
                <a:latin typeface="+mn-lt"/>
                <a:ea typeface="+mn-ea"/>
                <a:cs typeface="+mn-cs"/>
              </a:rPr>
              <a:t>Med de nye regler bliver det muligt for forældrene hver især at forlænge fraværsretten med </a:t>
            </a:r>
            <a:r>
              <a:rPr lang="da-DK" sz="1200" kern="1200" dirty="0" err="1">
                <a:solidFill>
                  <a:schemeClr val="tx1"/>
                </a:solidFill>
                <a:effectLst/>
                <a:latin typeface="+mn-lt"/>
                <a:ea typeface="+mn-ea"/>
                <a:cs typeface="+mn-cs"/>
              </a:rPr>
              <a:t>barselsdagpenge</a:t>
            </a:r>
            <a:r>
              <a:rPr lang="da-DK" sz="1200" kern="1200" dirty="0">
                <a:solidFill>
                  <a:schemeClr val="tx1"/>
                </a:solidFill>
                <a:effectLst/>
                <a:latin typeface="+mn-lt"/>
                <a:ea typeface="+mn-ea"/>
                <a:cs typeface="+mn-cs"/>
              </a:rPr>
              <a:t> med op til 12 måneder i forbindelse med hospitalsindlagte nyfødte børn. </a:t>
            </a:r>
          </a:p>
          <a:p>
            <a:r>
              <a:rPr lang="da-DK" sz="1200" kern="1200" dirty="0">
                <a:solidFill>
                  <a:schemeClr val="tx1"/>
                </a:solidFill>
                <a:effectLst/>
                <a:latin typeface="+mn-lt"/>
                <a:ea typeface="+mn-ea"/>
                <a:cs typeface="+mn-cs"/>
              </a:rPr>
              <a:t>I staten er det aftalt, at hver af forældrene ved en forlængelse i denne anledning samtidig får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i op til 3 måneder hver især. Forbedringen gælder også for fædre og </a:t>
            </a:r>
            <a:r>
              <a:rPr lang="da-DK" sz="1200" kern="1200" dirty="0" err="1">
                <a:solidFill>
                  <a:schemeClr val="tx1"/>
                </a:solidFill>
                <a:effectLst/>
                <a:latin typeface="+mn-lt"/>
                <a:ea typeface="+mn-ea"/>
                <a:cs typeface="+mn-cs"/>
              </a:rPr>
              <a:t>medmødre</a:t>
            </a:r>
            <a:r>
              <a:rPr lang="da-DK" sz="1200" kern="1200" dirty="0">
                <a:solidFill>
                  <a:schemeClr val="tx1"/>
                </a:solidFill>
                <a:effectLst/>
                <a:latin typeface="+mn-lt"/>
                <a:ea typeface="+mn-ea"/>
                <a:cs typeface="+mn-cs"/>
              </a:rPr>
              <a:t>, der forlænger orlovsretten, mens de var i 2-ugersperioden i barselsaftalens § 5 stk. 2. Denne ændring er en forbedring, der følger af revisionen af barselsorloven, og gør det fremover muligt for begge forældre at være indlagt med barnet på lige vilkår. </a:t>
            </a:r>
          </a:p>
          <a:p>
            <a:r>
              <a:rPr lang="da-DK" sz="1200" kern="1200" dirty="0">
                <a:solidFill>
                  <a:schemeClr val="tx1"/>
                </a:solidFill>
                <a:effectLst/>
                <a:latin typeface="+mn-lt"/>
                <a:ea typeface="+mn-ea"/>
                <a:cs typeface="+mn-cs"/>
              </a:rPr>
              <a:t> </a:t>
            </a:r>
          </a:p>
          <a:p>
            <a:r>
              <a:rPr lang="da-DK" sz="1200" b="1" i="1" kern="1200" dirty="0">
                <a:solidFill>
                  <a:schemeClr val="tx1"/>
                </a:solidFill>
                <a:effectLst/>
                <a:latin typeface="+mn-lt"/>
                <a:ea typeface="+mn-ea"/>
                <a:cs typeface="+mn-cs"/>
              </a:rPr>
              <a:t>Ekstra </a:t>
            </a:r>
            <a:r>
              <a:rPr lang="da-DK" sz="1200" b="1" i="1" kern="1200" dirty="0" err="1">
                <a:solidFill>
                  <a:schemeClr val="tx1"/>
                </a:solidFill>
                <a:effectLst/>
                <a:latin typeface="+mn-lt"/>
                <a:ea typeface="+mn-ea"/>
                <a:cs typeface="+mn-cs"/>
              </a:rPr>
              <a:t>lønret</a:t>
            </a:r>
            <a:r>
              <a:rPr lang="da-DK" sz="1200" b="1" i="1" kern="1200" dirty="0">
                <a:solidFill>
                  <a:schemeClr val="tx1"/>
                </a:solidFill>
                <a:effectLst/>
                <a:latin typeface="+mn-lt"/>
                <a:ea typeface="+mn-ea"/>
                <a:cs typeface="+mn-cs"/>
              </a:rPr>
              <a:t> til </a:t>
            </a:r>
            <a:r>
              <a:rPr lang="da-DK" sz="1200" b="1" i="1" kern="1200" dirty="0" err="1">
                <a:solidFill>
                  <a:schemeClr val="tx1"/>
                </a:solidFill>
                <a:effectLst/>
                <a:latin typeface="+mn-lt"/>
                <a:ea typeface="+mn-ea"/>
                <a:cs typeface="+mn-cs"/>
              </a:rPr>
              <a:t>aleneforældre</a:t>
            </a:r>
            <a:r>
              <a:rPr lang="da-DK" sz="1200" b="1" i="1" kern="1200" dirty="0">
                <a:solidFill>
                  <a:schemeClr val="tx1"/>
                </a:solidFill>
                <a:effectLst/>
                <a:latin typeface="+mn-lt"/>
                <a:ea typeface="+mn-ea"/>
                <a:cs typeface="+mn-cs"/>
              </a:rPr>
              <a:t> med eneforældremyndighed </a:t>
            </a:r>
          </a:p>
          <a:p>
            <a:r>
              <a:rPr lang="da-DK" sz="1200" kern="1200" dirty="0">
                <a:solidFill>
                  <a:schemeClr val="tx1"/>
                </a:solidFill>
                <a:effectLst/>
                <a:latin typeface="+mn-lt"/>
                <a:ea typeface="+mn-ea"/>
                <a:cs typeface="+mn-cs"/>
              </a:rPr>
              <a:t>For forældre der har </a:t>
            </a:r>
            <a:r>
              <a:rPr lang="da-DK" sz="1200" kern="1200" dirty="0" err="1">
                <a:solidFill>
                  <a:schemeClr val="tx1"/>
                </a:solidFill>
                <a:effectLst/>
                <a:latin typeface="+mn-lt"/>
                <a:ea typeface="+mn-ea"/>
                <a:cs typeface="+mn-cs"/>
              </a:rPr>
              <a:t>aleneforældremyndighed</a:t>
            </a:r>
            <a:r>
              <a:rPr lang="da-DK" sz="1200" kern="1200" dirty="0">
                <a:solidFill>
                  <a:schemeClr val="tx1"/>
                </a:solidFill>
                <a:effectLst/>
                <a:latin typeface="+mn-lt"/>
                <a:ea typeface="+mn-ea"/>
                <a:cs typeface="+mn-cs"/>
              </a:rPr>
              <a:t> over et barn, og hvor de ikke bor med barnets anden forælder, udvides lønretten med 10 uger.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Ret til sædvanligt pensionsbidrag i den </a:t>
            </a:r>
            <a:r>
              <a:rPr lang="da-DK" sz="1200" b="1" i="1" kern="1200" dirty="0" err="1">
                <a:solidFill>
                  <a:schemeClr val="tx1"/>
                </a:solidFill>
                <a:effectLst/>
                <a:latin typeface="+mn-lt"/>
                <a:ea typeface="+mn-ea"/>
                <a:cs typeface="+mn-cs"/>
              </a:rPr>
              <a:t>retsbaserede</a:t>
            </a:r>
            <a:r>
              <a:rPr lang="da-DK" sz="1200" b="1" i="1" kern="1200" dirty="0">
                <a:solidFill>
                  <a:schemeClr val="tx1"/>
                </a:solidFill>
                <a:effectLst/>
                <a:latin typeface="+mn-lt"/>
                <a:ea typeface="+mn-ea"/>
                <a:cs typeface="+mn-cs"/>
              </a:rPr>
              <a:t> forlængelse af forældreorloven </a:t>
            </a:r>
          </a:p>
          <a:p>
            <a:r>
              <a:rPr lang="da-DK" sz="1200" kern="1200" dirty="0">
                <a:solidFill>
                  <a:schemeClr val="tx1"/>
                </a:solidFill>
                <a:effectLst/>
                <a:latin typeface="+mn-lt"/>
                <a:ea typeface="+mn-ea"/>
                <a:cs typeface="+mn-cs"/>
              </a:rPr>
              <a:t>Der indbetales sædvanligt pensionsbidrag i den </a:t>
            </a:r>
            <a:r>
              <a:rPr lang="da-DK" sz="1200" kern="1200" dirty="0" err="1">
                <a:solidFill>
                  <a:schemeClr val="tx1"/>
                </a:solidFill>
                <a:effectLst/>
                <a:latin typeface="+mn-lt"/>
                <a:ea typeface="+mn-ea"/>
                <a:cs typeface="+mn-cs"/>
              </a:rPr>
              <a:t>retsbaserede</a:t>
            </a:r>
            <a:r>
              <a:rPr lang="da-DK" sz="1200" kern="1200" dirty="0">
                <a:solidFill>
                  <a:schemeClr val="tx1"/>
                </a:solidFill>
                <a:effectLst/>
                <a:latin typeface="+mn-lt"/>
                <a:ea typeface="+mn-ea"/>
                <a:cs typeface="+mn-cs"/>
              </a:rPr>
              <a:t> forlængelse af fraværet i op til 46 uger.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Sociale forældre og nærtstående </a:t>
            </a:r>
          </a:p>
          <a:p>
            <a:r>
              <a:rPr lang="da-DK" sz="1200" kern="1200" dirty="0">
                <a:solidFill>
                  <a:schemeClr val="tx1"/>
                </a:solidFill>
                <a:effectLst/>
                <a:latin typeface="+mn-lt"/>
                <a:ea typeface="+mn-ea"/>
                <a:cs typeface="+mn-cs"/>
              </a:rPr>
              <a:t>Sociale forældre* og nærtstående** familiemedlemmer der har fået overdraget ret til </a:t>
            </a:r>
            <a:r>
              <a:rPr lang="da-DK" sz="1200" kern="1200" dirty="0" err="1">
                <a:solidFill>
                  <a:schemeClr val="tx1"/>
                </a:solidFill>
                <a:effectLst/>
                <a:latin typeface="+mn-lt"/>
                <a:ea typeface="+mn-ea"/>
                <a:cs typeface="+mn-cs"/>
              </a:rPr>
              <a:t>barselsdagpenge</a:t>
            </a:r>
            <a:r>
              <a:rPr lang="da-DK" sz="1200" kern="1200" dirty="0">
                <a:solidFill>
                  <a:schemeClr val="tx1"/>
                </a:solidFill>
                <a:effectLst/>
                <a:latin typeface="+mn-lt"/>
                <a:ea typeface="+mn-ea"/>
                <a:cs typeface="+mn-cs"/>
              </a:rPr>
              <a:t> af en juridisk forælder får fremover mulighed for løn i følgende perioder: </a:t>
            </a:r>
          </a:p>
          <a:p>
            <a:pPr lvl="0"/>
            <a:r>
              <a:rPr lang="da-DK" sz="1200" kern="1200" dirty="0">
                <a:solidFill>
                  <a:schemeClr val="tx1"/>
                </a:solidFill>
                <a:effectLst/>
                <a:latin typeface="+mn-lt"/>
                <a:ea typeface="+mn-ea"/>
                <a:cs typeface="+mn-cs"/>
              </a:rPr>
              <a:t>i de første 10 uger hvor mor har ret til orlov, kan de 8 af disse uger overdrages til en social forælder (dog ikke en nærtstående, da dette følger af barselsloven). Overdrager mor dagpengeretten i disse uger vil en social forælder i denne periode have krav på fuld løn. </a:t>
            </a:r>
          </a:p>
          <a:p>
            <a:pPr lvl="0"/>
            <a:r>
              <a:rPr lang="da-DK" sz="1200" kern="1200" dirty="0">
                <a:solidFill>
                  <a:schemeClr val="tx1"/>
                </a:solidFill>
                <a:effectLst/>
                <a:latin typeface="+mn-lt"/>
                <a:ea typeface="+mn-ea"/>
                <a:cs typeface="+mn-cs"/>
              </a:rPr>
              <a:t>efter de første 10 uger vil både sociale forældre og nærtstående have ret til 10 ugers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 igen under forudsætning af, at en retlig forælder har overdraget dagpengeretten. </a:t>
            </a:r>
          </a:p>
          <a:p>
            <a:pPr lvl="0"/>
            <a:r>
              <a:rPr lang="da-DK" sz="1200" kern="1200" dirty="0">
                <a:solidFill>
                  <a:schemeClr val="tx1"/>
                </a:solidFill>
                <a:effectLst/>
                <a:latin typeface="+mn-lt"/>
                <a:ea typeface="+mn-ea"/>
                <a:cs typeface="+mn-cs"/>
              </a:rPr>
              <a:t>de 8 deleuger kan overdrages til en social forælder eller nærtstående. </a:t>
            </a:r>
          </a:p>
          <a:p>
            <a:pPr lvl="0"/>
            <a:r>
              <a:rPr lang="da-DK" sz="1200" kern="1200" dirty="0">
                <a:solidFill>
                  <a:schemeClr val="tx1"/>
                </a:solidFill>
                <a:effectLst/>
                <a:latin typeface="+mn-lt"/>
                <a:ea typeface="+mn-ea"/>
                <a:cs typeface="+mn-cs"/>
              </a:rPr>
              <a:t>13 ekstra uger kan overdrages til en social forælder eller nærtstående ved flerlinjefødsler. </a:t>
            </a:r>
          </a:p>
          <a:p>
            <a:pPr lvl="0"/>
            <a:r>
              <a:rPr lang="da-DK" sz="1200" kern="1200" dirty="0">
                <a:solidFill>
                  <a:schemeClr val="tx1"/>
                </a:solidFill>
                <a:effectLst/>
                <a:latin typeface="+mn-lt"/>
                <a:ea typeface="+mn-ea"/>
                <a:cs typeface="+mn-cs"/>
              </a:rPr>
              <a:t>Ved fravær uden løn har sociale forældre og nærtstående samme adgang til pensionsbidrag fra arbejdsgiver i en ulønnet del af orloven. </a:t>
            </a:r>
          </a:p>
          <a:p>
            <a:r>
              <a:rPr lang="da-DK" sz="1200" kern="1200" dirty="0">
                <a:solidFill>
                  <a:schemeClr val="tx1"/>
                </a:solidFill>
                <a:effectLst/>
                <a:latin typeface="+mn-lt"/>
                <a:ea typeface="+mn-ea"/>
                <a:cs typeface="+mn-cs"/>
              </a:rPr>
              <a:t>Opsummerende kan det siges, at lønretten for sociale forældre svarer til en far/medmors lønrettigheder, såfremt der overdrages tilstrækkelige dagpengeuger. Nærtstående familiemedlemmer svarer også til det, far/medmors lønrettigheder med den begrænsning, at moren ikke har adgang til at overføre de 8 uger i 10-ugers perioden lige efter fødslen. Denne begrænsning følger af barselsloven. </a:t>
            </a:r>
          </a:p>
          <a:p>
            <a:r>
              <a:rPr lang="da-DK" sz="1200" kern="1200" dirty="0">
                <a:solidFill>
                  <a:schemeClr val="tx1"/>
                </a:solidFill>
                <a:effectLst/>
                <a:latin typeface="+mn-lt"/>
                <a:ea typeface="+mn-ea"/>
                <a:cs typeface="+mn-cs"/>
              </a:rPr>
              <a:t>*En social forælder er en person, som ikke er biologisk forælder til barnet, men som har en forældrelignende relation til barnet. Reglerne om sociale forældre relaterer sig især til familiekonstruktioner med flere forældre end to, fx hvor barnets biologiske forælder har en partner af samme køn og hvor de to retlige forældre ikke danner par. </a:t>
            </a:r>
          </a:p>
          <a:p>
            <a:r>
              <a:rPr lang="da-DK" sz="1200" kern="1200" dirty="0">
                <a:solidFill>
                  <a:schemeClr val="tx1"/>
                </a:solidFill>
                <a:effectLst/>
                <a:latin typeface="+mn-lt"/>
                <a:ea typeface="+mn-ea"/>
                <a:cs typeface="+mn-cs"/>
              </a:rPr>
              <a:t>** Et nærtstående familiemedlem er en person, der har en tæt relation til barnet eller forælderen, men som ikke er juridisk eller biologisk forælder. Dette kan fx være barnets mormor, eller barnets farfar hvor barnets far er død før barnet fødes.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Implementering af administrationsgrundlag om surrogatfamilier i barselsaftalen </a:t>
            </a:r>
          </a:p>
          <a:p>
            <a:r>
              <a:rPr lang="da-DK" sz="1200" kern="1200" dirty="0">
                <a:solidFill>
                  <a:schemeClr val="tx1"/>
                </a:solidFill>
                <a:effectLst/>
                <a:latin typeface="+mn-lt"/>
                <a:ea typeface="+mn-ea"/>
                <a:cs typeface="+mn-cs"/>
              </a:rPr>
              <a:t>Parterne er enige om, at de forbedringer der blev aftalt i Administrationsgrundlag om barsel, adoption og omsorgsdage af 2. juli 2025 implementeres i barselsaftalen. De aftalte forbedringer følger af en lovændring i barselsloven, hvorefter forældre hvis forældreskab er sket på baggrund af </a:t>
            </a:r>
            <a:r>
              <a:rPr lang="da-DK" sz="1200" kern="1200" dirty="0" err="1">
                <a:solidFill>
                  <a:schemeClr val="tx1"/>
                </a:solidFill>
                <a:effectLst/>
                <a:latin typeface="+mn-lt"/>
                <a:ea typeface="+mn-ea"/>
                <a:cs typeface="+mn-cs"/>
              </a:rPr>
              <a:t>surrogacy</a:t>
            </a:r>
            <a:r>
              <a:rPr lang="da-DK" sz="1200" kern="1200" dirty="0">
                <a:solidFill>
                  <a:schemeClr val="tx1"/>
                </a:solidFill>
                <a:effectLst/>
                <a:latin typeface="+mn-lt"/>
                <a:ea typeface="+mn-ea"/>
                <a:cs typeface="+mn-cs"/>
              </a:rPr>
              <a:t>. Konkret betyder forbedringen, at forældre til </a:t>
            </a:r>
            <a:r>
              <a:rPr lang="da-DK" sz="1200" kern="1200" dirty="0" err="1">
                <a:solidFill>
                  <a:schemeClr val="tx1"/>
                </a:solidFill>
                <a:effectLst/>
                <a:latin typeface="+mn-lt"/>
                <a:ea typeface="+mn-ea"/>
                <a:cs typeface="+mn-cs"/>
              </a:rPr>
              <a:t>surrogacy</a:t>
            </a:r>
            <a:r>
              <a:rPr lang="da-DK" sz="1200" kern="1200" dirty="0">
                <a:solidFill>
                  <a:schemeClr val="tx1"/>
                </a:solidFill>
                <a:effectLst/>
                <a:latin typeface="+mn-lt"/>
                <a:ea typeface="+mn-ea"/>
                <a:cs typeface="+mn-cs"/>
              </a:rPr>
              <a:t> opnår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når barnet fødes, hvor forældrene før først opnåede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ved godkendt stedbarnsadoption, hvor sagsbehandlingstiden typisk er på 1-2 år.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Sorgorlov til en efterladt forælder til et mindreårigt barn </a:t>
            </a:r>
          </a:p>
          <a:p>
            <a:r>
              <a:rPr lang="da-DK" sz="1200" kern="1200" dirty="0">
                <a:solidFill>
                  <a:schemeClr val="tx1"/>
                </a:solidFill>
                <a:effectLst/>
                <a:latin typeface="+mn-lt"/>
                <a:ea typeface="+mn-ea"/>
                <a:cs typeface="+mn-cs"/>
              </a:rPr>
              <a:t>Parterne er enige om at indføre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til den efterlevende forælder, hvis den anden forælder dør.</a:t>
            </a:r>
          </a:p>
          <a:p>
            <a:r>
              <a:rPr lang="da-DK" sz="1200" kern="1200" dirty="0">
                <a:solidFill>
                  <a:schemeClr val="tx1"/>
                </a:solidFill>
                <a:effectLst/>
                <a:latin typeface="+mn-lt"/>
                <a:ea typeface="+mn-ea"/>
                <a:cs typeface="+mn-cs"/>
              </a:rPr>
              <a:t>Lønretten forudsætter, at lovforslaget om ændring af barselsloven, Sorgorlov til en efterlevende forælder til et mindreårigt barn, bliver vedtaget. Lovforslaget blev sendt i høring af Styrelsen for Arbejdsmarked og Rekruttering 7. januar 2026.</a:t>
            </a:r>
          </a:p>
          <a:p>
            <a:r>
              <a:rPr lang="da-DK" sz="1200" kern="1200" dirty="0">
                <a:solidFill>
                  <a:schemeClr val="tx1"/>
                </a:solidFill>
                <a:effectLst/>
                <a:latin typeface="+mn-lt"/>
                <a:ea typeface="+mn-ea"/>
                <a:cs typeface="+mn-cs"/>
              </a:rPr>
              <a:t>Det er en forudsætning, at der ved lov gives ret til dagpenge og fravær i en tilsvarende periode, dog højst 12 uger. Det er samtidig en forudsætning, at den efterladte forælder har et eller flere børn under 18 år. </a:t>
            </a:r>
          </a:p>
          <a:p>
            <a:r>
              <a:rPr lang="da-DK" sz="1200" kern="1200" dirty="0">
                <a:solidFill>
                  <a:schemeClr val="tx1"/>
                </a:solidFill>
                <a:effectLst/>
                <a:latin typeface="+mn-lt"/>
                <a:ea typeface="+mn-ea"/>
                <a:cs typeface="+mn-cs"/>
              </a:rPr>
              <a:t>Lønretten træder i kraft samtidig med lovens ikrafttrædelse, som forventes 1. januar 2027.</a:t>
            </a:r>
          </a:p>
          <a:p>
            <a:r>
              <a:rPr lang="da-DK" sz="1200" b="1" kern="1200" dirty="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17</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80201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Indsatser om psykisk arbejdsmiljø  </a:t>
            </a:r>
          </a:p>
          <a:p>
            <a:r>
              <a:rPr lang="da-DK" sz="1200" kern="1200" dirty="0">
                <a:solidFill>
                  <a:schemeClr val="tx1"/>
                </a:solidFill>
                <a:effectLst/>
                <a:latin typeface="+mn-lt"/>
                <a:ea typeface="+mn-ea"/>
                <a:cs typeface="+mn-cs"/>
              </a:rPr>
              <a:t>Parterne på tværs af statens område er enige om at igangsætte flere projekter med henblik på at prioritere arbejdsmiljøet og medarbejderens trivsel i overenskomstperioden.</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Det er håbet at især resultatet om den tidligere indsats for langtidssygemeldte, kan rykke på den lokale håndtering af hvordan der arbejdes med at forebygge </a:t>
            </a:r>
            <a:r>
              <a:rPr lang="da-DK" sz="1200" kern="1200" dirty="0" err="1">
                <a:solidFill>
                  <a:schemeClr val="tx1"/>
                </a:solidFill>
                <a:effectLst/>
                <a:latin typeface="+mn-lt"/>
                <a:ea typeface="+mn-ea"/>
                <a:cs typeface="+mn-cs"/>
              </a:rPr>
              <a:t>stressygemeldinger</a:t>
            </a:r>
            <a:r>
              <a:rPr lang="da-DK" sz="1200" kern="1200" dirty="0">
                <a:solidFill>
                  <a:schemeClr val="tx1"/>
                </a:solidFill>
                <a:effectLst/>
                <a:latin typeface="+mn-lt"/>
                <a:ea typeface="+mn-ea"/>
                <a:cs typeface="+mn-cs"/>
              </a:rPr>
              <a:t>. </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Tidlig indsats for langtidssygemeldte</a:t>
            </a:r>
          </a:p>
          <a:p>
            <a:r>
              <a:rPr lang="da-DK" sz="1200" kern="1200" dirty="0">
                <a:solidFill>
                  <a:schemeClr val="tx1"/>
                </a:solidFill>
                <a:effectLst/>
                <a:latin typeface="+mn-lt"/>
                <a:ea typeface="+mn-ea"/>
                <a:cs typeface="+mn-cs"/>
              </a:rPr>
              <a:t>Projektet har til formål at forebygge og nedbringe arbejdsrelateret stress. Derfor igangsættes et projekt i Det Centrale Samarbejdsudvalg, hvor Samarbejdssekretariatet igangsætter initiativer, der kan understøtte det lokale SU-arbejde.</a:t>
            </a:r>
          </a:p>
          <a:p>
            <a:r>
              <a:rPr lang="da-DK" sz="1200" kern="1200" dirty="0">
                <a:solidFill>
                  <a:schemeClr val="tx1"/>
                </a:solidFill>
                <a:effectLst/>
                <a:latin typeface="+mn-lt"/>
                <a:ea typeface="+mn-ea"/>
                <a:cs typeface="+mn-cs"/>
              </a:rPr>
              <a:t>Lokalt skal SU drøfte, hvordan organisationen kan arbejde med og følge op på en sund arbejdskultur og drøfte, hvordan en tidlig indsats kan forebygge stress hos den enkelte. De lokale parter kan søge bistand fra Samarbejdssekretariatet til arbejdet.</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Revision af den frivillige lederuddannelse i psykisk arbejdsmiljø</a:t>
            </a:r>
          </a:p>
          <a:p>
            <a:r>
              <a:rPr lang="da-DK" sz="1200" kern="1200" dirty="0">
                <a:solidFill>
                  <a:schemeClr val="tx1"/>
                </a:solidFill>
                <a:effectLst/>
                <a:latin typeface="+mn-lt"/>
                <a:ea typeface="+mn-ea"/>
                <a:cs typeface="+mn-cs"/>
              </a:rPr>
              <a:t>Den frivillige lederuddannelse i psykisk arbejdsmiljø videreudvikles med fokus på forebyggelse og håndtering af psykisk arbejdsmiljø. Uddannelsen vil blandt andet have særlig fokus på lederens rolle, arbejdsmiljøet og forebyggelse og håndtering af arbejdsrelateret stress.</a:t>
            </a:r>
          </a:p>
          <a:p>
            <a:endParaRPr lang="da-DK" sz="1200" b="1" kern="1200" dirty="0">
              <a:solidFill>
                <a:schemeClr val="tx1"/>
              </a:solidFill>
              <a:effectLst/>
              <a:latin typeface="+mn-lt"/>
              <a:ea typeface="+mn-ea"/>
              <a:cs typeface="+mn-cs"/>
            </a:endParaRPr>
          </a:p>
          <a:p>
            <a:r>
              <a:rPr lang="da-DK" sz="1200" b="1" kern="1200" dirty="0">
                <a:solidFill>
                  <a:schemeClr val="tx1"/>
                </a:solidFill>
                <a:effectLst/>
                <a:latin typeface="+mn-lt"/>
                <a:ea typeface="+mn-ea"/>
                <a:cs typeface="+mn-cs"/>
              </a:rPr>
              <a:t>Partsfælles konference om psykisk arbejdsmiljø for arbejdsleder, arbejdsmiljørepræsentanter og tillidsrepræsentanter</a:t>
            </a:r>
          </a:p>
          <a:p>
            <a:r>
              <a:rPr lang="da-DK" sz="1200" kern="1200" dirty="0">
                <a:solidFill>
                  <a:schemeClr val="tx1"/>
                </a:solidFill>
                <a:effectLst/>
                <a:latin typeface="+mn-lt"/>
                <a:ea typeface="+mn-ea"/>
                <a:cs typeface="+mn-cs"/>
              </a:rPr>
              <a:t>I løbet af overenskomstperioden afholdes en fælles konference om psykisk arbejdsmiljø. Konferencen udbydes til arbejdsledere, tillidsrepræsentanter og arbejdsmiljørepræsentanter. Formålet med konferencen er at give viden om psykisk arbejdsmiljø og løfte det lokale samarbejde om psykisk arbejdsmiljø. Deltage i konferencen er gratis.</a:t>
            </a:r>
          </a:p>
          <a:p>
            <a:r>
              <a:rPr lang="da-DK" sz="1200" kern="1200" dirty="0">
                <a:solidFill>
                  <a:schemeClr val="tx1"/>
                </a:solidFill>
                <a:effectLst/>
                <a:latin typeface="+mn-lt"/>
                <a:ea typeface="+mn-ea"/>
                <a:cs typeface="+mn-cs"/>
              </a:rPr>
              <a:t> Overvej om uddybning af afsnit - især i forhold til fokus i forhandlinger,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18</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90281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Indførelse af en ny kategori som faglig ekspert </a:t>
            </a:r>
          </a:p>
          <a:p>
            <a:r>
              <a:rPr lang="da-DK" sz="1200" kern="1200" dirty="0">
                <a:solidFill>
                  <a:schemeClr val="tx1"/>
                </a:solidFill>
                <a:effectLst/>
                <a:latin typeface="+mn-lt"/>
                <a:ea typeface="+mn-ea"/>
                <a:cs typeface="+mn-cs"/>
              </a:rPr>
              <a:t>Der indføres en stillingskategori med titel af faglig ekspert. Vilkår for faglige eksperter skrives ind i et nyt protokollat, som bliver et nyt bilag 4b til overenskomsten. </a:t>
            </a:r>
          </a:p>
          <a:p>
            <a:r>
              <a:rPr lang="da-DK" sz="1200" kern="1200" dirty="0">
                <a:solidFill>
                  <a:schemeClr val="tx1"/>
                </a:solidFill>
                <a:effectLst/>
                <a:latin typeface="+mn-lt"/>
                <a:ea typeface="+mn-ea"/>
                <a:cs typeface="+mn-cs"/>
              </a:rPr>
              <a:t>Stillingen som faglig ekspert er et alternativ til ledelse som karrierevej og afgrænses til de fagligt dygtigste chefkonsulenter, som har en faglig ekspertise og erfaring, der rækker væsentligt ud over det sædvanlige for chefkonsulenter. </a:t>
            </a:r>
          </a:p>
          <a:p>
            <a:r>
              <a:rPr lang="da-DK" sz="1200" kern="1200" dirty="0">
                <a:solidFill>
                  <a:schemeClr val="tx1"/>
                </a:solidFill>
                <a:effectLst/>
                <a:latin typeface="+mn-lt"/>
                <a:ea typeface="+mn-ea"/>
                <a:cs typeface="+mn-cs"/>
              </a:rPr>
              <a:t>Faglige eksperter følger vilkår i overenskomsten, herunder svarer arbejdstidsreglerne for reglerne i bilag 4, der dækker special- og chefkonsulenter. </a:t>
            </a:r>
          </a:p>
          <a:p>
            <a:r>
              <a:rPr lang="da-DK" sz="1200" kern="1200" dirty="0">
                <a:solidFill>
                  <a:schemeClr val="tx1"/>
                </a:solidFill>
                <a:effectLst/>
                <a:latin typeface="+mn-lt"/>
                <a:ea typeface="+mn-ea"/>
                <a:cs typeface="+mn-cs"/>
              </a:rPr>
              <a:t>Lønnen fastsættes lokalt på grundlag af en forhandling mellem ledelsen og den enkelte ansatte, der dog kan lade sig bistå af sin lokale tillidsrepræsentant. Lønnen kan ikke udgøre mindre end nedre niveau i lønintervallet for løngruppe 1 i rammeaftale om kontraktansættelse af chefer i staten, svarende til kontorchefer. Der kan indgås aftale om bonus, når den ansatte yder en særlig indsats eller som resultatløn. </a:t>
            </a:r>
          </a:p>
          <a:p>
            <a:r>
              <a:rPr lang="da-DK" sz="1200" kern="1200" dirty="0">
                <a:solidFill>
                  <a:schemeClr val="tx1"/>
                </a:solidFill>
                <a:effectLst/>
                <a:latin typeface="+mn-lt"/>
                <a:ea typeface="+mn-ea"/>
                <a:cs typeface="+mn-cs"/>
              </a:rPr>
              <a:t>Stillingskategorien indføres den 1. april 2026. </a:t>
            </a:r>
          </a:p>
          <a:p>
            <a:r>
              <a:rPr lang="da-DK" sz="1200" kern="1200" dirty="0">
                <a:solidFill>
                  <a:schemeClr val="tx1"/>
                </a:solidFill>
                <a:effectLst/>
                <a:latin typeface="+mn-lt"/>
                <a:ea typeface="+mn-ea"/>
                <a:cs typeface="+mn-cs"/>
              </a:rPr>
              <a:t>Udover indførelsen af den ny kategori som faglig ekspert påbegyndes et periodeprojekt, om at nytænke karrierevejene for ansatte akademikere i staten. Periodeprojektet kan resultere i en model, som kan danne grundlag for forhandlingerne ved OK29. Projektets formål er bl.a. at sikre at overenskomstens stillingskategorier i højere grad afspejler et moderne/tidssvarende akademisk arbejdsmarked og som understøtter rekruttering og fastholdelse af højt specialiseret arbejdskraft. </a:t>
            </a:r>
          </a:p>
          <a:p>
            <a:endParaRPr lang="da-DK" dirty="0"/>
          </a:p>
          <a:p>
            <a:r>
              <a:rPr lang="da-DK" sz="1200" b="1" kern="1200" dirty="0">
                <a:solidFill>
                  <a:schemeClr val="tx1"/>
                </a:solidFill>
                <a:effectLst/>
                <a:latin typeface="+mn-lt"/>
                <a:ea typeface="+mn-ea"/>
                <a:cs typeface="+mn-cs"/>
              </a:rPr>
              <a:t>Universitets- og forskningsområdet </a:t>
            </a:r>
          </a:p>
          <a:p>
            <a:r>
              <a:rPr lang="da-DK" sz="1200" b="1" kern="1200" dirty="0">
                <a:solidFill>
                  <a:schemeClr val="tx1"/>
                </a:solidFill>
                <a:effectLst/>
                <a:latin typeface="+mn-lt"/>
                <a:ea typeface="+mn-ea"/>
                <a:cs typeface="+mn-cs"/>
              </a:rPr>
              <a:t>Forhøjelse af lektortillægget </a:t>
            </a:r>
          </a:p>
          <a:p>
            <a:r>
              <a:rPr lang="da-DK" sz="1200" kern="1200" dirty="0">
                <a:solidFill>
                  <a:schemeClr val="tx1"/>
                </a:solidFill>
                <a:effectLst/>
                <a:latin typeface="+mn-lt"/>
                <a:ea typeface="+mn-ea"/>
                <a:cs typeface="+mn-cs"/>
              </a:rPr>
              <a:t>Tillægget til lektorer, seniorforskere, seniorrådgivere og projektseniorforskere hæves pr. 1. april 2027 årligt med 2.498,25 kr. plus pension. </a:t>
            </a:r>
          </a:p>
          <a:p>
            <a:r>
              <a:rPr lang="da-DK" sz="1200" b="1" kern="1200" dirty="0">
                <a:solidFill>
                  <a:schemeClr val="tx1"/>
                </a:solidFill>
                <a:effectLst/>
                <a:latin typeface="+mn-lt"/>
                <a:ea typeface="+mn-ea"/>
                <a:cs typeface="+mn-cs"/>
              </a:rPr>
              <a:t>Undervisningsområdet </a:t>
            </a:r>
          </a:p>
          <a:p>
            <a:r>
              <a:rPr lang="da-DK" sz="1200" b="1" kern="1200" dirty="0">
                <a:solidFill>
                  <a:schemeClr val="tx1"/>
                </a:solidFill>
                <a:effectLst/>
                <a:latin typeface="+mn-lt"/>
                <a:ea typeface="+mn-ea"/>
                <a:cs typeface="+mn-cs"/>
              </a:rPr>
              <a:t>Forlængelse af ansættelsen på grund af barsels- og adoptionsorlov for adjunkter på professionshøjskoler og erhvervsakademier </a:t>
            </a:r>
          </a:p>
          <a:p>
            <a:r>
              <a:rPr lang="da-DK" sz="1200" kern="1200" dirty="0">
                <a:solidFill>
                  <a:schemeClr val="tx1"/>
                </a:solidFill>
                <a:effectLst/>
                <a:latin typeface="+mn-lt"/>
                <a:ea typeface="+mn-ea"/>
                <a:cs typeface="+mn-cs"/>
              </a:rPr>
              <a:t>Det aftales, at ansættelsesperioden for adjunkter på professionshøjskoler og erhvervsakademiker forlænges ved barsels- og adoptionsorlov. Forlængelsen sker efter ansøgning fra den ansatte. Ansættelsen kan maksimalt forlænges med det ansat uger, som den ansatte har ret til fravær under barsels- eller adoptionsorlov. Adjunktperioden kan efter ansøgning endvidere forlænges ved længerevarende sygdom. </a:t>
            </a:r>
          </a:p>
          <a:p>
            <a:r>
              <a:rPr lang="da-DK" sz="1200" kern="1200" dirty="0">
                <a:solidFill>
                  <a:schemeClr val="tx1"/>
                </a:solidFill>
                <a:effectLst/>
                <a:latin typeface="+mn-lt"/>
                <a:ea typeface="+mn-ea"/>
                <a:cs typeface="+mn-cs"/>
              </a:rPr>
              <a:t>Ændringen har virkning fra 1. april 2026. </a:t>
            </a:r>
          </a:p>
          <a:p>
            <a:r>
              <a:rPr lang="da-DK" sz="1200" b="1" kern="1200" dirty="0">
                <a:solidFill>
                  <a:schemeClr val="tx1"/>
                </a:solidFill>
                <a:effectLst/>
                <a:latin typeface="+mn-lt"/>
                <a:ea typeface="+mn-ea"/>
                <a:cs typeface="+mn-cs"/>
              </a:rPr>
              <a:t>Tillæg til lektorer omfattet af forfremmelsesprogram til docent </a:t>
            </a:r>
          </a:p>
          <a:p>
            <a:r>
              <a:rPr lang="da-DK" sz="1200" kern="1200" dirty="0">
                <a:solidFill>
                  <a:schemeClr val="tx1"/>
                </a:solidFill>
                <a:effectLst/>
                <a:latin typeface="+mn-lt"/>
                <a:ea typeface="+mn-ea"/>
                <a:cs typeface="+mn-cs"/>
              </a:rPr>
              <a:t>Lektorer omfattet af forfremmelsesprogrammet til docent ydes et årligt tillæg på 34.975,53 kr. Det nye tillæg omfatter ansatte, der er omfattet af den gældende stillingsstruktur for området, og som efter aftale deltager i forfremmelsesprogrammet til docent. </a:t>
            </a:r>
          </a:p>
          <a:p>
            <a:r>
              <a:rPr lang="da-DK" sz="1200" kern="1200" dirty="0">
                <a:solidFill>
                  <a:schemeClr val="tx1"/>
                </a:solidFill>
                <a:effectLst/>
                <a:latin typeface="+mn-lt"/>
                <a:ea typeface="+mn-ea"/>
                <a:cs typeface="+mn-cs"/>
              </a:rPr>
              <a:t>Det nye tillæg har virkning fra den 1. april 2027. </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Undervisere på professionsmasteruddannelser i stillingsstrukturen </a:t>
            </a:r>
          </a:p>
          <a:p>
            <a:r>
              <a:rPr lang="da-DK" sz="1200" kern="1200" dirty="0">
                <a:solidFill>
                  <a:schemeClr val="tx1"/>
                </a:solidFill>
                <a:effectLst/>
                <a:latin typeface="+mn-lt"/>
                <a:ea typeface="+mn-ea"/>
                <a:cs typeface="+mn-cs"/>
              </a:rPr>
              <a:t>Parterne er enige om at optage drøftelser i overenskomstperioden, hvis der i bekendtgørelse om stillingsstruktur for undervisere ved de videregående uddannelser på erhvervsakademier, professionshøjskoler, Danmarks Medie- og Journalisthøjskole og maritime uddannelsesinstitutioner sker ændringer for de undervisere, der i dag allerede er omfattet af overenskomst for akademikere i staten. </a:t>
            </a:r>
          </a:p>
          <a:p>
            <a:r>
              <a:rPr lang="da-DK" sz="1200" b="1" kern="1200" dirty="0">
                <a:solidFill>
                  <a:schemeClr val="tx1"/>
                </a:solidFill>
                <a:effectLst/>
                <a:latin typeface="+mn-lt"/>
                <a:ea typeface="+mn-ea"/>
                <a:cs typeface="+mn-cs"/>
              </a:rPr>
              <a:t>Erhvervskandidatstuderende</a:t>
            </a:r>
          </a:p>
          <a:p>
            <a:r>
              <a:rPr lang="da-DK" sz="1200" kern="1200" dirty="0">
                <a:solidFill>
                  <a:schemeClr val="tx1"/>
                </a:solidFill>
                <a:effectLst/>
                <a:latin typeface="+mn-lt"/>
                <a:ea typeface="+mn-ea"/>
                <a:cs typeface="+mn-cs"/>
              </a:rPr>
              <a:t>Med kandidatreformen er der åbnet op for, at flere erhvervskandidatstuderende kan ansættes på de statslige arbejdspladser. Parterne er enige om et fælles periodeprojekt, der skal styrke de statslige arbejdspladsers kendskab til den nye ordning, og som skal identificere og understøtte, hvordan de statslige arbejdspladser kan bidrage til at skabe gode rammer for arbejdsliv og studieliv for erhvervskandidatstuderende. </a:t>
            </a:r>
          </a:p>
          <a:p>
            <a:r>
              <a:rPr lang="da-DK" sz="1200" b="1" kern="1200" dirty="0">
                <a:solidFill>
                  <a:schemeClr val="tx1"/>
                </a:solidFill>
                <a:effectLst/>
                <a:latin typeface="+mn-lt"/>
                <a:ea typeface="+mn-ea"/>
                <a:cs typeface="+mn-cs"/>
              </a:rPr>
              <a:t>Periodedrøftelser om den kommende EPX-uddannelse </a:t>
            </a:r>
          </a:p>
          <a:p>
            <a:r>
              <a:rPr lang="da-DK" sz="1200" kern="1200" dirty="0">
                <a:solidFill>
                  <a:schemeClr val="tx1"/>
                </a:solidFill>
                <a:effectLst/>
                <a:latin typeface="+mn-lt"/>
                <a:ea typeface="+mn-ea"/>
                <a:cs typeface="+mn-cs"/>
              </a:rPr>
              <a:t>Parterne er enige om at drøfte løn og vilkår for akademiske undervisere i den kommende erhvervs- og professionsrettede gymnasieuddannelse, </a:t>
            </a:r>
            <a:r>
              <a:rPr lang="da-DK" sz="1200" kern="1200" dirty="0" err="1">
                <a:solidFill>
                  <a:schemeClr val="tx1"/>
                </a:solidFill>
                <a:effectLst/>
                <a:latin typeface="+mn-lt"/>
                <a:ea typeface="+mn-ea"/>
                <a:cs typeface="+mn-cs"/>
              </a:rPr>
              <a:t>epx</a:t>
            </a:r>
            <a:r>
              <a:rPr lang="da-DK" sz="1200" kern="1200" dirty="0">
                <a:solidFill>
                  <a:schemeClr val="tx1"/>
                </a:solidFill>
                <a:effectLst/>
                <a:latin typeface="+mn-lt"/>
                <a:ea typeface="+mn-ea"/>
                <a:cs typeface="+mn-cs"/>
              </a:rPr>
              <a:t>, i overenskomstperioden. Formålet er at skabe klarhed om rammerne.</a:t>
            </a:r>
          </a:p>
          <a:p>
            <a:r>
              <a:rPr lang="da-DK" sz="1200" kern="1200" dirty="0">
                <a:solidFill>
                  <a:schemeClr val="tx1"/>
                </a:solidFill>
                <a:effectLst/>
                <a:latin typeface="+mn-lt"/>
                <a:ea typeface="+mn-ea"/>
                <a:cs typeface="+mn-cs"/>
              </a:rPr>
              <a:t>Drøftelserne om </a:t>
            </a:r>
            <a:r>
              <a:rPr lang="da-DK" sz="1200" kern="1200" dirty="0" err="1">
                <a:solidFill>
                  <a:schemeClr val="tx1"/>
                </a:solidFill>
                <a:effectLst/>
                <a:latin typeface="+mn-lt"/>
                <a:ea typeface="+mn-ea"/>
                <a:cs typeface="+mn-cs"/>
              </a:rPr>
              <a:t>epx</a:t>
            </a:r>
            <a:r>
              <a:rPr lang="da-DK" sz="1200" kern="1200" dirty="0">
                <a:solidFill>
                  <a:schemeClr val="tx1"/>
                </a:solidFill>
                <a:effectLst/>
                <a:latin typeface="+mn-lt"/>
                <a:ea typeface="+mn-ea"/>
                <a:cs typeface="+mn-cs"/>
              </a:rPr>
              <a:t> går i gang, når parterne kender indholdet af de lovændringer, som uddannelsen forudsætter.</a:t>
            </a:r>
          </a:p>
          <a:p>
            <a:r>
              <a:rPr lang="da-DK" sz="1200" b="1" kern="1200" dirty="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20</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76284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2</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3538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starter med det der fylder mest for de fleste – den samlede økonomi, og de lønstigninger I kan se frem til. </a:t>
            </a:r>
          </a:p>
          <a:p>
            <a:endParaRPr lang="da-DK" dirty="0"/>
          </a:p>
          <a:p>
            <a:r>
              <a:rPr lang="da-DK" dirty="0"/>
              <a:t>Når vi har uddybet hvordan rammen er anvendt, dykker vi ned i de enkelte resultater. </a:t>
            </a:r>
          </a:p>
        </p:txBody>
      </p:sp>
      <p:sp>
        <p:nvSpPr>
          <p:cNvPr id="4" name="Pladsholder til slidenummer 3"/>
          <p:cNvSpPr>
            <a:spLocks noGrp="1"/>
          </p:cNvSpPr>
          <p:nvPr>
            <p:ph type="sldNum" sz="quarter" idx="5"/>
          </p:nvPr>
        </p:nvSpPr>
        <p:spPr/>
        <p:txBody>
          <a:bodyPr/>
          <a:lstStyle/>
          <a:p>
            <a:fld id="{1B1D025B-ACD2-45C1-B156-1DDB470CE319}" type="slidenum">
              <a:rPr lang="en-GB" smtClean="0"/>
              <a:t>3</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7384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Den økonomiske ramme: </a:t>
            </a:r>
            <a:r>
              <a:rPr lang="da-DK" b="0" dirty="0"/>
              <a:t>den samlede økonomiske ramme udgør 8,7 % + en teknisk korrektion på 0,2 % fra sidste periode. Den tekniske korrektion skyldes en teknikalitet i oversættelsen af værdien af en række goder på det private område. Den samlede ramme forventes at svare til den forventede private lønudvikling – måtte verden ændre sig radikalt – op eller ned – sørger reguleringsordningen for, at de offentlige følger med. </a:t>
            </a:r>
            <a:endParaRPr lang="da-DK" b="1" dirty="0"/>
          </a:p>
          <a:p>
            <a:endParaRPr lang="da-DK" b="1" dirty="0"/>
          </a:p>
          <a:p>
            <a:r>
              <a:rPr lang="da-DK" b="1" dirty="0"/>
              <a:t>Generelle lønstigninger</a:t>
            </a:r>
            <a:r>
              <a:rPr lang="da-DK" dirty="0"/>
              <a:t>: de generelle lønstigninger er de stigninger, som parterne har aftalt ved bordet. Som I kan se, kommer den største stigning i slutningen af perioden, hvad der også er det mest sædvanlige. Ved OK24 kom den største stigning i starten af perioden, så mange af jeres medlemmer vil måske huske det omvendt, men OK24 var undtagelsen. </a:t>
            </a:r>
          </a:p>
          <a:p>
            <a:r>
              <a:rPr lang="da-DK" dirty="0"/>
              <a:t>Som I kan se, anvendes langt størstedelen af rammen til generelle procentuelle lønstigninger. </a:t>
            </a:r>
          </a:p>
          <a:p>
            <a:endParaRPr lang="da-DK" dirty="0"/>
          </a:p>
          <a:p>
            <a:r>
              <a:rPr lang="da-DK" b="1" dirty="0"/>
              <a:t>Skøn reguleringsordning</a:t>
            </a:r>
            <a:r>
              <a:rPr lang="da-DK" dirty="0"/>
              <a:t>: reguleringsordningen er den mekanisme, der sikrer, at den private og offentlige lønudvikling følges ad. Når reguleringsordningen starter med at udmønte negativt, skyldes det at lønudviklingen for statsansatte løb hurtigere end på det private område i sidste overenskomstperiode. Reguleringsordningen følges både når man stiger hurtigere og langsommere end på det private. </a:t>
            </a:r>
          </a:p>
          <a:p>
            <a:r>
              <a:rPr lang="da-DK" dirty="0"/>
              <a:t>De to øvrige skøn kan I se er meget beskedne og følger Økonomiministeriets økonomiske redegørelse fra december 2025. Måtte verden ændre sig, kan dette altså se anderledes ud. </a:t>
            </a:r>
          </a:p>
          <a:p>
            <a:endParaRPr lang="da-DK" dirty="0"/>
          </a:p>
          <a:p>
            <a:r>
              <a:rPr lang="da-DK" b="1" dirty="0"/>
              <a:t>Teknisk korrektion</a:t>
            </a:r>
            <a:r>
              <a:rPr lang="da-DK" dirty="0"/>
              <a:t> på 0,2 % er udover den samlede ramme, da den kommer fra sidste overenskomstperiode og vedrører oversættelsen af goder i det private forlig. </a:t>
            </a:r>
          </a:p>
          <a:p>
            <a:endParaRPr lang="da-DK" dirty="0"/>
          </a:p>
          <a:p>
            <a:r>
              <a:rPr lang="da-DK" dirty="0"/>
              <a:t>Til sammen udgør generelle lønstigninger, skøn for reguleringsordningen og den tekniske korrektion summen af de lønstigninger I kan forventes at få i perioden. </a:t>
            </a:r>
          </a:p>
          <a:p>
            <a:endParaRPr lang="da-DK" dirty="0"/>
          </a:p>
          <a:p>
            <a:r>
              <a:rPr lang="da-DK" b="1" dirty="0"/>
              <a:t>Særlige prioriteringer</a:t>
            </a:r>
            <a:r>
              <a:rPr lang="da-DK" dirty="0"/>
              <a:t>: de særlige prioriteringer vedrører pr. 1. april 2026 Forsvaret og en række erhvervsskolelærere. Pr. 1. april 2027 er beløbet afsat til en ekstra pulje midler til ny løn. </a:t>
            </a:r>
          </a:p>
          <a:p>
            <a:endParaRPr lang="da-DK" dirty="0"/>
          </a:p>
          <a:p>
            <a:r>
              <a:rPr lang="da-DK" b="1" dirty="0"/>
              <a:t>Midler til andre formål: </a:t>
            </a:r>
            <a:r>
              <a:rPr lang="da-DK" dirty="0"/>
              <a:t>de 0,07 %  pr. 1. april 2026 omfatter barselsforbedringer, barns syg og en række mindre lønjusteringer for specifikke grupper. </a:t>
            </a:r>
          </a:p>
          <a:p>
            <a:r>
              <a:rPr lang="da-DK" dirty="0"/>
              <a:t>I beløbet fra april 2027 indgår de 0,81 % til </a:t>
            </a:r>
            <a:r>
              <a:rPr lang="da-DK" dirty="0" err="1"/>
              <a:t>Fritvalgslønkonto</a:t>
            </a:r>
            <a:r>
              <a:rPr lang="da-DK" dirty="0"/>
              <a:t>.</a:t>
            </a:r>
          </a:p>
          <a:p>
            <a:endParaRPr lang="da-DK" dirty="0"/>
          </a:p>
          <a:p>
            <a:r>
              <a:rPr lang="da-DK" b="1" dirty="0"/>
              <a:t>Skøn for reststigning</a:t>
            </a:r>
            <a:r>
              <a:rPr lang="da-DK" dirty="0"/>
              <a:t>: udgør parternes forventninger til øvrige lønudgifter, der både vedrører ny løn, forfremmelser og hop i basistrin. Det beløb kan lyde meget begrænset, men svarer fint til parternes forventning. OBS: hvis en specialkonsulent erstattes af en yngre fuldmægtig, vil denne ændring trække fra i lønsummen. </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4</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531506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 var mange tal – vi har oversat hvad rammen betyder for jeres medlemmer i lønstigninger over perioden. </a:t>
            </a:r>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5</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71142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Spørgsmål og svar: </a:t>
            </a:r>
          </a:p>
          <a:p>
            <a:endParaRPr lang="da-DK" dirty="0"/>
          </a:p>
          <a:p>
            <a:r>
              <a:rPr lang="da-DK" b="1" dirty="0"/>
              <a:t>Spørgsmål</a:t>
            </a:r>
            <a:r>
              <a:rPr lang="da-DK" dirty="0"/>
              <a:t>: jeg havde regnet med større lønstigninger? </a:t>
            </a:r>
          </a:p>
          <a:p>
            <a:r>
              <a:rPr lang="da-DK" b="1" dirty="0"/>
              <a:t>Svar</a:t>
            </a:r>
            <a:r>
              <a:rPr lang="da-DK" dirty="0"/>
              <a:t>: Når vi vurderer om et forlig er godt, sammenligner vi med det private. Vi får aldrig en økonomisk ramme, der overhaler det private område, men her kommer vi virkelig tæt på. Til nogle overenskomstforhandlinger går man efter reallønssikring, men denne gang er den forventede reallønsforbedring ca. 3. pct. </a:t>
            </a:r>
          </a:p>
          <a:p>
            <a:endParaRPr lang="da-DK" i="0" dirty="0"/>
          </a:p>
          <a:p>
            <a:r>
              <a:rPr lang="da-DK" sz="1200" b="1" i="0" kern="1200" dirty="0">
                <a:solidFill>
                  <a:schemeClr val="tx1"/>
                </a:solidFill>
                <a:effectLst/>
                <a:latin typeface="+mn-lt"/>
                <a:ea typeface="+mn-ea"/>
                <a:cs typeface="+mn-cs"/>
              </a:rPr>
              <a:t>Spørgsmålet</a:t>
            </a:r>
            <a:r>
              <a:rPr lang="da-DK" sz="1200" b="0" i="0" kern="1200" dirty="0">
                <a:solidFill>
                  <a:schemeClr val="tx1"/>
                </a:solidFill>
                <a:effectLst/>
                <a:latin typeface="+mn-lt"/>
                <a:ea typeface="+mn-ea"/>
                <a:cs typeface="+mn-cs"/>
              </a:rPr>
              <a:t>: Men hvad med reallønstabet i kølvandet på </a:t>
            </a:r>
            <a:r>
              <a:rPr lang="da-DK" sz="1200" b="0" i="0" kern="1200" dirty="0" err="1">
                <a:solidFill>
                  <a:schemeClr val="tx1"/>
                </a:solidFill>
                <a:effectLst/>
                <a:latin typeface="+mn-lt"/>
                <a:ea typeface="+mn-ea"/>
                <a:cs typeface="+mn-cs"/>
              </a:rPr>
              <a:t>coronaen</a:t>
            </a:r>
            <a:r>
              <a:rPr lang="da-DK" sz="1200" b="0" i="0" kern="1200" dirty="0">
                <a:solidFill>
                  <a:schemeClr val="tx1"/>
                </a:solidFill>
                <a:effectLst/>
                <a:latin typeface="+mn-lt"/>
                <a:ea typeface="+mn-ea"/>
                <a:cs typeface="+mn-cs"/>
              </a:rPr>
              <a:t>?</a:t>
            </a:r>
          </a:p>
          <a:p>
            <a:r>
              <a:rPr lang="da-DK" sz="1200" b="0" i="0" kern="1200" dirty="0">
                <a:solidFill>
                  <a:schemeClr val="tx1"/>
                </a:solidFill>
                <a:effectLst/>
                <a:latin typeface="+mn-lt"/>
                <a:ea typeface="+mn-ea"/>
                <a:cs typeface="+mn-cs"/>
              </a:rPr>
              <a:t>Svar: Nogle medarbejdere på det offentlige område mangler fortsat 1-2% i forhold til købekraften før </a:t>
            </a:r>
            <a:r>
              <a:rPr lang="da-DK" sz="1200" b="0" i="0" kern="1200" dirty="0" err="1">
                <a:solidFill>
                  <a:schemeClr val="tx1"/>
                </a:solidFill>
                <a:effectLst/>
                <a:latin typeface="+mn-lt"/>
                <a:ea typeface="+mn-ea"/>
                <a:cs typeface="+mn-cs"/>
              </a:rPr>
              <a:t>corona</a:t>
            </a:r>
            <a:r>
              <a:rPr lang="da-DK" sz="1200" b="0" i="0" kern="1200" dirty="0">
                <a:solidFill>
                  <a:schemeClr val="tx1"/>
                </a:solidFill>
                <a:effectLst/>
                <a:latin typeface="+mn-lt"/>
                <a:ea typeface="+mn-ea"/>
                <a:cs typeface="+mn-cs"/>
              </a:rPr>
              <a:t>. I det lys er det endnu mere tilfredsstillende, at vi kan levere en forholdsvis høj reallønsforbedring hen over den kommende overenskomstperiode. Derudover kommer værdien af etableringen af den nye </a:t>
            </a:r>
            <a:r>
              <a:rPr lang="da-DK" sz="1200" b="0" i="0" kern="1200" dirty="0" err="1">
                <a:solidFill>
                  <a:schemeClr val="tx1"/>
                </a:solidFill>
                <a:effectLst/>
                <a:latin typeface="+mn-lt"/>
                <a:ea typeface="+mn-ea"/>
                <a:cs typeface="+mn-cs"/>
              </a:rPr>
              <a:t>fritvalgslønkonto</a:t>
            </a:r>
            <a:r>
              <a:rPr lang="da-DK" sz="1200" b="0" i="0" kern="1200" dirty="0">
                <a:solidFill>
                  <a:schemeClr val="tx1"/>
                </a:solidFill>
                <a:effectLst/>
                <a:latin typeface="+mn-lt"/>
                <a:ea typeface="+mn-ea"/>
                <a:cs typeface="+mn-cs"/>
              </a:rPr>
              <a:t>. I kontoen ligger en mulig lønforbedring i </a:t>
            </a:r>
            <a:r>
              <a:rPr lang="da-DK" sz="1200" b="0" i="0" kern="1200" dirty="0" err="1">
                <a:solidFill>
                  <a:schemeClr val="tx1"/>
                </a:solidFill>
                <a:effectLst/>
                <a:latin typeface="+mn-lt"/>
                <a:ea typeface="+mn-ea"/>
                <a:cs typeface="+mn-cs"/>
              </a:rPr>
              <a:t>fritvalgslønkontoen</a:t>
            </a:r>
            <a:r>
              <a:rPr lang="da-DK" sz="1200" b="0" i="0" kern="1200" dirty="0">
                <a:solidFill>
                  <a:schemeClr val="tx1"/>
                </a:solidFill>
                <a:effectLst/>
                <a:latin typeface="+mn-lt"/>
                <a:ea typeface="+mn-ea"/>
                <a:cs typeface="+mn-cs"/>
              </a:rPr>
              <a:t> på 0,81 %. Den er ikke regnet med i de 6,37 % i stiger i perioden. </a:t>
            </a:r>
          </a:p>
          <a:p>
            <a:endParaRPr lang="da-DK" dirty="0"/>
          </a:p>
          <a:p>
            <a:r>
              <a:rPr lang="da-DK" b="1" dirty="0"/>
              <a:t>Spørgsmål</a:t>
            </a:r>
            <a:r>
              <a:rPr lang="da-DK" dirty="0"/>
              <a:t>: det fremgår at den private lønudvikling forventes at udgøre 9,7 mens den samlede ramme er 8,7 – hvorfor denne forskel? </a:t>
            </a:r>
          </a:p>
          <a:p>
            <a:r>
              <a:rPr lang="da-DK" b="1" dirty="0"/>
              <a:t>Svar: </a:t>
            </a:r>
            <a:r>
              <a:rPr lang="da-DK" dirty="0"/>
              <a:t>reguleringsordningen er en ordning der sørger for paralleliteten mellem den private og offentlige sektor. </a:t>
            </a:r>
            <a:r>
              <a:rPr lang="da-DK" sz="1200" b="0" i="0" kern="1200" dirty="0">
                <a:solidFill>
                  <a:schemeClr val="tx1"/>
                </a:solidFill>
                <a:effectLst/>
                <a:latin typeface="+mn-lt"/>
                <a:ea typeface="+mn-ea"/>
                <a:cs typeface="+mn-cs"/>
              </a:rPr>
              <a:t>Hvis lønnen på det private område havde udviklet sig hurtigere frem mod OK26-forhandlingerne i det offentlige, var lønstigningen pr. 1. april 2026 blevet højere end de 1,29%, den er endt med at blive. I så fald havde den samlede ramme på det offentlige område også været højere, da regningen stammer fra den tidligere overenskomstperiode. </a:t>
            </a:r>
          </a:p>
          <a:p>
            <a:endParaRPr lang="da-DK" sz="1200" b="0"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Spørgsmål: </a:t>
            </a:r>
            <a:r>
              <a:rPr lang="da-DK" sz="1200" b="0" i="0" kern="1200" dirty="0">
                <a:solidFill>
                  <a:schemeClr val="tx1"/>
                </a:solidFill>
                <a:effectLst/>
                <a:latin typeface="+mn-lt"/>
                <a:ea typeface="+mn-ea"/>
                <a:cs typeface="+mn-cs"/>
              </a:rPr>
              <a:t>hvorfor kommer den største lønregulering til sidst? </a:t>
            </a:r>
          </a:p>
          <a:p>
            <a:r>
              <a:rPr lang="da-DK" b="1" dirty="0"/>
              <a:t>Svar</a:t>
            </a:r>
            <a:r>
              <a:rPr lang="da-DK" dirty="0"/>
              <a:t>:: det er korrekt, at den største lønstigning kommer i slutningen af perioden. Nogle af jer kan måske huske fra OK24, hvor den største stigning kom i starten af perioden – i virkeligheden var det OK24 der var usædvanlig på det punkt. </a:t>
            </a:r>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6</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56131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Ansatte får en ny konto den 1. januar 2028. En </a:t>
            </a:r>
            <a:r>
              <a:rPr lang="da-DK" dirty="0" err="1"/>
              <a:t>fritvalgslønkonto</a:t>
            </a:r>
            <a:r>
              <a:rPr lang="da-DK" dirty="0"/>
              <a:t>, der kommer til at eksistere ved siden af den ansattes almindelige lønkonto.</a:t>
            </a:r>
          </a:p>
          <a:p>
            <a:endParaRPr lang="da-DK" dirty="0"/>
          </a:p>
          <a:p>
            <a:r>
              <a:rPr lang="da-DK" dirty="0"/>
              <a:t>Fremover vil man udover lønnen, pension,, ferie efter ferieloven (5 uger), særlige feriedage kunne se, hvor mange </a:t>
            </a:r>
            <a:r>
              <a:rPr lang="da-DK" dirty="0" err="1"/>
              <a:t>fritvalgsmidler</a:t>
            </a:r>
            <a:r>
              <a:rPr lang="da-DK" dirty="0"/>
              <a:t> man har og som man kan bruge til højere løn, mere pension eller til at finansiere løntrækket ved afholdelse af særlige feriedage, seniordage eller </a:t>
            </a:r>
            <a:r>
              <a:rPr lang="da-DK" dirty="0" err="1"/>
              <a:t>fritvalgsdagen</a:t>
            </a:r>
            <a:r>
              <a:rPr lang="da-DK" dirty="0"/>
              <a:t>).</a:t>
            </a: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8</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91750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en del af OK26 forliget har parterne etableret en </a:t>
            </a:r>
            <a:r>
              <a:rPr lang="da-DK" b="1" dirty="0" err="1"/>
              <a:t>Fritvalgslønkonto</a:t>
            </a:r>
            <a:r>
              <a:rPr lang="da-DK" b="1" dirty="0"/>
              <a:t>. </a:t>
            </a:r>
          </a:p>
          <a:p>
            <a:endParaRPr lang="da-DK" dirty="0"/>
          </a:p>
          <a:p>
            <a:r>
              <a:rPr lang="da-DK" dirty="0"/>
              <a:t>En </a:t>
            </a:r>
            <a:r>
              <a:rPr lang="da-DK" dirty="0" err="1"/>
              <a:t>fritvalgskonto</a:t>
            </a:r>
            <a:r>
              <a:rPr lang="da-DK" dirty="0"/>
              <a:t> er en ny måde at administrere en del af lønsummen, hvor den ansatte får mulighed for at vælge mellem løn, pension eller frihed. </a:t>
            </a:r>
          </a:p>
          <a:p>
            <a:endParaRPr lang="da-DK" dirty="0"/>
          </a:p>
          <a:p>
            <a:r>
              <a:rPr lang="da-DK" dirty="0"/>
              <a:t>For overblikkets skyld starter vi med at opstille de to overordnede kasser – etableringen af </a:t>
            </a:r>
            <a:r>
              <a:rPr lang="da-DK" dirty="0" err="1"/>
              <a:t>fritvalgskontoen</a:t>
            </a:r>
            <a:r>
              <a:rPr lang="da-DK" dirty="0"/>
              <a:t> er lønkonto, hvor en del af den ansattes løn går ind. </a:t>
            </a:r>
          </a:p>
          <a:p>
            <a:endParaRPr lang="da-DK" dirty="0"/>
          </a:p>
          <a:p>
            <a:r>
              <a:rPr lang="da-DK" dirty="0"/>
              <a:t>Derudover har den ansatte en række frihedsrettigheder, hvor man som ansat kan vælge at trække midler fra </a:t>
            </a:r>
            <a:r>
              <a:rPr lang="da-DK" dirty="0" err="1"/>
              <a:t>fritvalgskontoen</a:t>
            </a:r>
            <a:r>
              <a:rPr lang="da-DK" dirty="0"/>
              <a:t>. </a:t>
            </a:r>
          </a:p>
          <a:p>
            <a:endParaRPr lang="da-DK" dirty="0"/>
          </a:p>
          <a:p>
            <a:endParaRPr lang="da-DK" dirty="0"/>
          </a:p>
          <a:p>
            <a:r>
              <a:rPr lang="da-DK" sz="1200" b="1" kern="1200" dirty="0" err="1">
                <a:solidFill>
                  <a:schemeClr val="tx1"/>
                </a:solidFill>
                <a:effectLst/>
                <a:latin typeface="+mn-lt"/>
                <a:ea typeface="+mn-ea"/>
                <a:cs typeface="+mn-cs"/>
              </a:rPr>
              <a:t>Fritvalgsdag</a:t>
            </a:r>
            <a:r>
              <a:rPr lang="da-DK" sz="1200" b="1" kern="1200" dirty="0">
                <a:solidFill>
                  <a:schemeClr val="tx1"/>
                </a:solidFill>
                <a:effectLst/>
                <a:latin typeface="+mn-lt"/>
                <a:ea typeface="+mn-ea"/>
                <a:cs typeface="+mn-cs"/>
              </a:rPr>
              <a:t> </a:t>
            </a:r>
          </a:p>
          <a:p>
            <a:r>
              <a:rPr lang="da-DK" sz="1200" kern="1200" dirty="0">
                <a:solidFill>
                  <a:schemeClr val="tx1"/>
                </a:solidFill>
                <a:effectLst/>
                <a:latin typeface="+mn-lt"/>
                <a:ea typeface="+mn-ea"/>
                <a:cs typeface="+mn-cs"/>
              </a:rPr>
              <a:t>Ansatte midt i arbejdslivet får fra det kalenderår, de fylder 41 år, til og med det år, de fylder 61 år, ret til én årlig </a:t>
            </a:r>
            <a:r>
              <a:rPr lang="da-DK" sz="1200" kern="1200" dirty="0" err="1">
                <a:solidFill>
                  <a:schemeClr val="tx1"/>
                </a:solidFill>
                <a:effectLst/>
                <a:latin typeface="+mn-lt"/>
                <a:ea typeface="+mn-ea"/>
                <a:cs typeface="+mn-cs"/>
              </a:rPr>
              <a:t>fritvalgsdag</a:t>
            </a:r>
            <a:r>
              <a:rPr lang="da-DK" sz="1200" kern="1200" dirty="0">
                <a:solidFill>
                  <a:schemeClr val="tx1"/>
                </a:solidFill>
                <a:effectLst/>
                <a:latin typeface="+mn-lt"/>
                <a:ea typeface="+mn-ea"/>
                <a:cs typeface="+mn-cs"/>
              </a:rPr>
              <a:t>. Dagen kan holdes som en hel dag eller som en brøkdel af en dag.</a:t>
            </a:r>
          </a:p>
          <a:p>
            <a:r>
              <a:rPr lang="da-DK" sz="1200" kern="1200" dirty="0" err="1">
                <a:solidFill>
                  <a:schemeClr val="tx1"/>
                </a:solidFill>
                <a:effectLst/>
                <a:latin typeface="+mn-lt"/>
                <a:ea typeface="+mn-ea"/>
                <a:cs typeface="+mn-cs"/>
              </a:rPr>
              <a:t>Fritvalgsdagen</a:t>
            </a:r>
            <a:r>
              <a:rPr lang="da-DK" sz="1200" kern="1200" dirty="0">
                <a:solidFill>
                  <a:schemeClr val="tx1"/>
                </a:solidFill>
                <a:effectLst/>
                <a:latin typeface="+mn-lt"/>
                <a:ea typeface="+mn-ea"/>
                <a:cs typeface="+mn-cs"/>
              </a:rPr>
              <a:t> holdes med løntræk. Den ansatte kan samtidig få udbetalt et beløb fra sin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 Størrelsen på beløbet bestemmer den ansatte. </a:t>
            </a:r>
          </a:p>
          <a:p>
            <a:r>
              <a:rPr lang="da-DK" sz="1200" kern="1200" dirty="0">
                <a:solidFill>
                  <a:schemeClr val="tx1"/>
                </a:solidFill>
                <a:effectLst/>
                <a:latin typeface="+mn-lt"/>
                <a:ea typeface="+mn-ea"/>
                <a:cs typeface="+mn-cs"/>
              </a:rPr>
              <a:t>Hvis </a:t>
            </a:r>
            <a:r>
              <a:rPr lang="da-DK" sz="1200" kern="1200" dirty="0" err="1">
                <a:solidFill>
                  <a:schemeClr val="tx1"/>
                </a:solidFill>
                <a:effectLst/>
                <a:latin typeface="+mn-lt"/>
                <a:ea typeface="+mn-ea"/>
                <a:cs typeface="+mn-cs"/>
              </a:rPr>
              <a:t>fritvalgsdagen</a:t>
            </a:r>
            <a:r>
              <a:rPr lang="da-DK" sz="1200" kern="1200" dirty="0">
                <a:solidFill>
                  <a:schemeClr val="tx1"/>
                </a:solidFill>
                <a:effectLst/>
                <a:latin typeface="+mn-lt"/>
                <a:ea typeface="+mn-ea"/>
                <a:cs typeface="+mn-cs"/>
              </a:rPr>
              <a:t> ikke er holdt inden kalenderårets udløb, bortfalder den. Overførsel kan dog aftales med arbejdsgiver.</a:t>
            </a:r>
          </a:p>
          <a:p>
            <a:r>
              <a:rPr lang="da-DK" sz="1200" kern="1200" dirty="0">
                <a:solidFill>
                  <a:schemeClr val="tx1"/>
                </a:solidFill>
                <a:effectLst/>
                <a:latin typeface="+mn-lt"/>
                <a:ea typeface="+mn-ea"/>
                <a:cs typeface="+mn-cs"/>
              </a:rPr>
              <a:t>Aftalen gælder fra 1. januar 2028.</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Seniordage</a:t>
            </a:r>
          </a:p>
          <a:p>
            <a:r>
              <a:rPr lang="da-DK" sz="1200" kern="1200" dirty="0">
                <a:solidFill>
                  <a:schemeClr val="tx1"/>
                </a:solidFill>
                <a:effectLst/>
                <a:latin typeface="+mn-lt"/>
                <a:ea typeface="+mn-ea"/>
                <a:cs typeface="+mn-cs"/>
              </a:rPr>
              <a:t>Fra 1. januar i det kalenderår, hvor en ansat fylder 62 år, får den ansatte ret til to nye seniordage om året. De to dage kommer oven i de to eksisterende seniordage. Det betyder, at den ansatte i alt har ret til fire seniordage om året.</a:t>
            </a:r>
          </a:p>
          <a:p>
            <a:r>
              <a:rPr lang="da-DK" sz="1200" kern="1200" dirty="0">
                <a:solidFill>
                  <a:schemeClr val="tx1"/>
                </a:solidFill>
                <a:effectLst/>
                <a:latin typeface="+mn-lt"/>
                <a:ea typeface="+mn-ea"/>
                <a:cs typeface="+mn-cs"/>
              </a:rPr>
              <a:t>Seniordagene holdes som hele dage og med løntræk. Den ansatte kan få udbetalt et beløb fra sin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a:t>
            </a:r>
          </a:p>
          <a:p>
            <a:r>
              <a:rPr lang="da-DK" sz="1200" kern="1200" dirty="0">
                <a:solidFill>
                  <a:schemeClr val="tx1"/>
                </a:solidFill>
                <a:effectLst/>
                <a:latin typeface="+mn-lt"/>
                <a:ea typeface="+mn-ea"/>
                <a:cs typeface="+mn-cs"/>
              </a:rPr>
              <a:t>Hvis seniordagene ikke er holdt inden kalenderårets udløb, bortfalder de. Overførsel kan dog aftales med arbejdsgiver.</a:t>
            </a:r>
          </a:p>
          <a:p>
            <a:r>
              <a:rPr lang="da-DK" sz="1200" kern="1200" dirty="0">
                <a:solidFill>
                  <a:schemeClr val="tx1"/>
                </a:solidFill>
                <a:effectLst/>
                <a:latin typeface="+mn-lt"/>
                <a:ea typeface="+mn-ea"/>
                <a:cs typeface="+mn-cs"/>
              </a:rPr>
              <a:t>Aftalen gælder fra 1. januar 2028.</a:t>
            </a:r>
          </a:p>
          <a:p>
            <a:endParaRPr lang="da-DK" dirty="0"/>
          </a:p>
          <a:p>
            <a:endParaRPr lang="da-DK" dirty="0"/>
          </a:p>
          <a:p>
            <a:r>
              <a:rPr lang="da-DK" sz="1200" b="1" kern="1200" dirty="0">
                <a:solidFill>
                  <a:schemeClr val="tx1"/>
                </a:solidFill>
                <a:effectLst/>
                <a:latin typeface="+mn-lt"/>
                <a:ea typeface="+mn-ea"/>
                <a:cs typeface="+mn-cs"/>
              </a:rPr>
              <a:t>Særlige feriedage</a:t>
            </a:r>
          </a:p>
          <a:p>
            <a:r>
              <a:rPr lang="da-DK" sz="1200" kern="1200" dirty="0">
                <a:solidFill>
                  <a:schemeClr val="tx1"/>
                </a:solidFill>
                <a:effectLst/>
                <a:latin typeface="+mn-lt"/>
                <a:ea typeface="+mn-ea"/>
                <a:cs typeface="+mn-cs"/>
              </a:rPr>
              <a:t>Med etableringen af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Lønkontoen 1. januar 2028 ændres ferieaftalen.</a:t>
            </a:r>
          </a:p>
          <a:p>
            <a:r>
              <a:rPr lang="da-DK" sz="1200" kern="1200" dirty="0">
                <a:solidFill>
                  <a:schemeClr val="tx1"/>
                </a:solidFill>
                <a:effectLst/>
                <a:latin typeface="+mn-lt"/>
                <a:ea typeface="+mn-ea"/>
                <a:cs typeface="+mn-cs"/>
              </a:rPr>
              <a:t>Det betyder:</a:t>
            </a:r>
          </a:p>
          <a:p>
            <a:pPr lvl="0"/>
            <a:r>
              <a:rPr lang="da-DK" sz="1200" kern="1200" dirty="0">
                <a:solidFill>
                  <a:schemeClr val="tx1"/>
                </a:solidFill>
                <a:effectLst/>
                <a:latin typeface="+mn-lt"/>
                <a:ea typeface="+mn-ea"/>
                <a:cs typeface="+mn-cs"/>
              </a:rPr>
              <a:t>at særlige feriedage fremover holdes i kalenderåret</a:t>
            </a:r>
          </a:p>
          <a:p>
            <a:pPr lvl="0"/>
            <a:r>
              <a:rPr lang="da-DK" sz="1200" kern="1200" dirty="0">
                <a:solidFill>
                  <a:schemeClr val="tx1"/>
                </a:solidFill>
                <a:effectLst/>
                <a:latin typeface="+mn-lt"/>
                <a:ea typeface="+mn-ea"/>
                <a:cs typeface="+mn-cs"/>
              </a:rPr>
              <a:t>at særlige feriedage holdes med løntræk, og at den ansatte kan få udbetalt et beløb fra sin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a:t>
            </a:r>
          </a:p>
          <a:p>
            <a:pPr lvl="0"/>
            <a:r>
              <a:rPr lang="da-DK" sz="1200" kern="1200" dirty="0">
                <a:solidFill>
                  <a:schemeClr val="tx1"/>
                </a:solidFill>
                <a:effectLst/>
                <a:latin typeface="+mn-lt"/>
                <a:ea typeface="+mn-ea"/>
                <a:cs typeface="+mn-cs"/>
              </a:rPr>
              <a:t>at arbejdsgivers varslingsfrist ændres, fordi afholdelsesperioden bliver kalenderåret. Hvis dagene ikke er opsparet, ikke er holdt og tidspunktet ikke er fastlagt senest 1. september, kan arbejdsgiver varsle dagene afholdt med én måneds varsel</a:t>
            </a:r>
          </a:p>
          <a:p>
            <a:pPr lvl="0"/>
            <a:r>
              <a:rPr lang="da-DK" sz="1200" kern="1200" dirty="0">
                <a:solidFill>
                  <a:schemeClr val="tx1"/>
                </a:solidFill>
                <a:effectLst/>
                <a:latin typeface="+mn-lt"/>
                <a:ea typeface="+mn-ea"/>
                <a:cs typeface="+mn-cs"/>
              </a:rPr>
              <a:t>at arbejdsgiver ikke kan varsle flere særlige feriedage, end den ansatte på varslingstidspunktet kan dække med midler på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Lønkontoen.</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9</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7357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Parternes intention med indførelsen af en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 er at skabe rammer, der understøtter et fleksibelt arbejdsliv, og giver mulighed for at tage hensyn til den enkelte ansattes behov.</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Derfor får statsansatte en ny konto: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 Kontoen giver mulighed for at vælge mellem højere månedlig løn, højere pensionsindbetaling eller mere frihed. Valget sker med midler fra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Lønkontoen.</a:t>
            </a:r>
          </a:p>
          <a:p>
            <a:endParaRPr lang="da-DK" sz="1200" kern="1200" dirty="0">
              <a:solidFill>
                <a:schemeClr val="tx1"/>
              </a:solidFill>
              <a:effectLst/>
              <a:latin typeface="+mn-lt"/>
              <a:ea typeface="+mn-ea"/>
              <a:cs typeface="+mn-cs"/>
            </a:endParaRPr>
          </a:p>
          <a:p>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Lønkontoen består alene af </a:t>
            </a:r>
            <a:r>
              <a:rPr lang="da-DK" sz="1200" kern="1200" dirty="0" err="1">
                <a:solidFill>
                  <a:schemeClr val="tx1"/>
                </a:solidFill>
                <a:effectLst/>
                <a:latin typeface="+mn-lt"/>
                <a:ea typeface="+mn-ea"/>
                <a:cs typeface="+mn-cs"/>
              </a:rPr>
              <a:t>fritvalgsbidrag</a:t>
            </a:r>
            <a:r>
              <a:rPr lang="da-DK" sz="1200" kern="1200" dirty="0">
                <a:solidFill>
                  <a:schemeClr val="tx1"/>
                </a:solidFill>
                <a:effectLst/>
                <a:latin typeface="+mn-lt"/>
                <a:ea typeface="+mn-ea"/>
                <a:cs typeface="+mn-cs"/>
              </a:rPr>
              <a:t>, det vil sige lønmidler. Den er dermed ikke længere direkte knyttet til frihedsrettigheder. Frihedsrettighederne og vilkår om disse reguleres fortsat i eksisterende aftaler. </a:t>
            </a:r>
          </a:p>
          <a:p>
            <a:endParaRPr lang="da-DK" sz="1200" kern="1200" dirty="0">
              <a:solidFill>
                <a:schemeClr val="tx1"/>
              </a:solidFill>
              <a:effectLst/>
              <a:latin typeface="+mn-lt"/>
              <a:ea typeface="+mn-ea"/>
              <a:cs typeface="+mn-cs"/>
            </a:endParaRPr>
          </a:p>
          <a:p>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Lønkontoen rummer både kendte og nye elementer:</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Nye midler svarende til 0,81%, som kan bruges til højere løn, højere pension eller til at finansiere </a:t>
            </a:r>
            <a:r>
              <a:rPr lang="da-DK" sz="1200" kern="1200" dirty="0" err="1">
                <a:solidFill>
                  <a:schemeClr val="tx1"/>
                </a:solidFill>
                <a:effectLst/>
                <a:latin typeface="+mn-lt"/>
                <a:ea typeface="+mn-ea"/>
                <a:cs typeface="+mn-cs"/>
              </a:rPr>
              <a:t>fritvalgsdagen</a:t>
            </a:r>
            <a:r>
              <a:rPr lang="da-DK" sz="1200" kern="1200" dirty="0">
                <a:solidFill>
                  <a:schemeClr val="tx1"/>
                </a:solidFill>
                <a:effectLst/>
                <a:latin typeface="+mn-lt"/>
                <a:ea typeface="+mn-ea"/>
                <a:cs typeface="+mn-cs"/>
              </a:rPr>
              <a:t> eller de to nye seniordage.</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Eksisterende midler fra særlig feriegodtgørelse på 2,30%, særlige feriedage på 2,60% og seniorbonus på 1%.</a:t>
            </a:r>
          </a:p>
          <a:p>
            <a:r>
              <a:rPr lang="da-DK" sz="1200" kern="1200" dirty="0">
                <a:solidFill>
                  <a:schemeClr val="tx1"/>
                </a:solidFill>
                <a:effectLst/>
                <a:latin typeface="+mn-lt"/>
                <a:ea typeface="+mn-ea"/>
                <a:cs typeface="+mn-cs"/>
              </a:rPr>
              <a:t>For de fleste statsansatte vil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Lønkontoen have en samlet årlig værdi på 5,71%. For ansatte over 62 år vil værdien være 6,71%. Der gælder andre satser for timelønnede, ansatte med feriegodtgørelse, statsansatte på Færøerne og tjenestemandsansatte med fast tjenestested i Grønland.</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Midler fra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Lønkontoen kan udbetales i forbindelse med ferie, særlige feriedage, </a:t>
            </a:r>
            <a:r>
              <a:rPr lang="da-DK" sz="1200" kern="1200" dirty="0" err="1">
                <a:solidFill>
                  <a:schemeClr val="tx1"/>
                </a:solidFill>
                <a:effectLst/>
                <a:latin typeface="+mn-lt"/>
                <a:ea typeface="+mn-ea"/>
                <a:cs typeface="+mn-cs"/>
              </a:rPr>
              <a:t>fritvalgsdag</a:t>
            </a:r>
            <a:r>
              <a:rPr lang="da-DK" sz="1200" kern="1200" dirty="0">
                <a:solidFill>
                  <a:schemeClr val="tx1"/>
                </a:solidFill>
                <a:effectLst/>
                <a:latin typeface="+mn-lt"/>
                <a:ea typeface="+mn-ea"/>
                <a:cs typeface="+mn-cs"/>
              </a:rPr>
              <a:t>, seniordage med løntræk og overenskomstmæssige fridage. Den ansatte vælger selv, hvor stor udbetalingen skal være.</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Den ansatte skal hvert år inden 1. oktober vælge, om midlerne skal udbetales løbende sammen med den månedlige løn, indbetales til pensionsordningen eller opspares på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Lønkontoen til brug ved frihed. Midler fra de særlige feriedage indbetales dog altid til </a:t>
            </a:r>
            <a:r>
              <a:rPr lang="da-DK" sz="1200" kern="1200" dirty="0" err="1">
                <a:solidFill>
                  <a:schemeClr val="tx1"/>
                </a:solidFill>
                <a:effectLst/>
                <a:latin typeface="+mn-lt"/>
                <a:ea typeface="+mn-ea"/>
                <a:cs typeface="+mn-cs"/>
              </a:rPr>
              <a:t>Fritvalgs</a:t>
            </a:r>
            <a:r>
              <a:rPr lang="da-DK" sz="1200" kern="1200" dirty="0">
                <a:solidFill>
                  <a:schemeClr val="tx1"/>
                </a:solidFill>
                <a:effectLst/>
                <a:latin typeface="+mn-lt"/>
                <a:ea typeface="+mn-ea"/>
                <a:cs typeface="+mn-cs"/>
              </a:rPr>
              <a:t> Lønkontoen. Herefter kan den ansatte vælge at få dem udbetalt.</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Når </a:t>
            </a:r>
            <a:r>
              <a:rPr lang="da-DK" sz="1200" kern="1200" dirty="0" err="1">
                <a:solidFill>
                  <a:schemeClr val="tx1"/>
                </a:solidFill>
                <a:effectLst/>
                <a:latin typeface="+mn-lt"/>
                <a:ea typeface="+mn-ea"/>
                <a:cs typeface="+mn-cs"/>
              </a:rPr>
              <a:t>fritvalgsperioden</a:t>
            </a:r>
            <a:r>
              <a:rPr lang="da-DK" sz="1200" kern="1200" dirty="0">
                <a:solidFill>
                  <a:schemeClr val="tx1"/>
                </a:solidFill>
                <a:effectLst/>
                <a:latin typeface="+mn-lt"/>
                <a:ea typeface="+mn-ea"/>
                <a:cs typeface="+mn-cs"/>
              </a:rPr>
              <a:t> udløber 31. december, bliver kontoen gjort op. Eventuelle midler udbetales til den ansatte, medmindre den ansatte har valgt indbetaling til pension. Ved fratræden bliver kontoen ligeledes gjort op, og et eventuelt overskud udbetales sammen med den sidste løn.</a:t>
            </a:r>
          </a:p>
          <a:p>
            <a:endParaRPr lang="da-DK" sz="1200" kern="1200" dirty="0">
              <a:solidFill>
                <a:schemeClr val="tx1"/>
              </a:solidFill>
              <a:effectLst/>
              <a:latin typeface="+mn-lt"/>
              <a:ea typeface="+mn-ea"/>
              <a:cs typeface="+mn-cs"/>
            </a:endParaRPr>
          </a:p>
          <a:p>
            <a:r>
              <a:rPr lang="da-DK" sz="1200" kern="1200" dirty="0" err="1">
                <a:solidFill>
                  <a:schemeClr val="tx1"/>
                </a:solidFill>
                <a:effectLst/>
                <a:latin typeface="+mn-lt"/>
                <a:ea typeface="+mn-ea"/>
                <a:cs typeface="+mn-cs"/>
              </a:rPr>
              <a:t>Fritvalgsordningen</a:t>
            </a:r>
            <a:r>
              <a:rPr lang="da-DK" sz="1200" kern="1200" dirty="0">
                <a:solidFill>
                  <a:schemeClr val="tx1"/>
                </a:solidFill>
                <a:effectLst/>
                <a:latin typeface="+mn-lt"/>
                <a:ea typeface="+mn-ea"/>
                <a:cs typeface="+mn-cs"/>
              </a:rPr>
              <a:t> træder i kraft 1. januar 2028.</a:t>
            </a:r>
          </a:p>
        </p:txBody>
      </p:sp>
      <p:sp>
        <p:nvSpPr>
          <p:cNvPr id="4" name="Pladsholder til slidenummer 3"/>
          <p:cNvSpPr>
            <a:spLocks noGrp="1"/>
          </p:cNvSpPr>
          <p:nvPr>
            <p:ph type="sldNum" sz="quarter" idx="5"/>
          </p:nvPr>
        </p:nvSpPr>
        <p:spPr/>
        <p:txBody>
          <a:bodyPr/>
          <a:lstStyle/>
          <a:p>
            <a:fld id="{1B1D025B-ACD2-45C1-B156-1DDB470CE319}" type="slidenum">
              <a:rPr lang="en-GB" smtClean="0"/>
              <a:t>10</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09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8" name="Logo">
            <a:extLst>
              <a:ext uri="{FF2B5EF4-FFF2-40B4-BE49-F238E27FC236}">
                <a16:creationId xmlns:a16="http://schemas.microsoft.com/office/drawing/2014/main" id="{F031BD68-BAD8-DF9C-4C0E-697A57695696}"/>
              </a:ext>
            </a:extLst>
          </p:cNvPr>
          <p:cNvSpPr/>
          <p:nvPr userDrawn="1"/>
        </p:nvSpPr>
        <p:spPr bwMode="white">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5E0A4288-8CDE-42DF-9604-3B7622E47B5C}"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a:p>
        </p:txBody>
      </p:sp>
    </p:spTree>
    <p:extLst>
      <p:ext uri="{BB962C8B-B14F-4D97-AF65-F5344CB8AC3E}">
        <p14:creationId xmlns:p14="http://schemas.microsoft.com/office/powerpoint/2010/main" val="14857131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8083F898-1D4E-471B-9BBB-25DE2BCC0E0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25" name="Logo">
            <a:extLst>
              <a:ext uri="{FF2B5EF4-FFF2-40B4-BE49-F238E27FC236}">
                <a16:creationId xmlns:a16="http://schemas.microsoft.com/office/drawing/2014/main" id="{E356B7E7-56E7-252C-4511-DA94D4CE0ED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0" name="Title 2">
            <a:extLst>
              <a:ext uri="{FF2B5EF4-FFF2-40B4-BE49-F238E27FC236}">
                <a16:creationId xmlns:a16="http://schemas.microsoft.com/office/drawing/2014/main" id="{70DEE175-CB58-48CD-9BA1-AE0E30AE3F86}"/>
              </a:ext>
            </a:extLst>
          </p:cNvPr>
          <p:cNvSpPr>
            <a:spLocks noGrp="1"/>
          </p:cNvSpPr>
          <p:nvPr>
            <p:ph type="title" hasCustomPrompt="1"/>
          </p:nvPr>
        </p:nvSpPr>
        <p:spPr bwMode="black">
          <a:xfrm>
            <a:off x="540001" y="2144713"/>
            <a:ext cx="2508000" cy="4353286"/>
          </a:xfrm>
        </p:spPr>
        <p:txBody>
          <a:bodyPr/>
          <a:lstStyle>
            <a:lvl1pPr>
              <a:defRPr sz="2400"/>
            </a:lvl1pPr>
          </a:lstStyle>
          <a:p>
            <a:r>
              <a:rPr lang="da-DK"/>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black">
          <a:xfrm>
            <a:off x="3408361" y="2144714"/>
            <a:ext cx="954089" cy="4353286"/>
          </a:xfrm>
        </p:spPr>
        <p:txBody>
          <a:bodyPr/>
          <a:lstStyle>
            <a:lvl1pPr marL="0" indent="0">
              <a:lnSpc>
                <a:spcPts val="2500"/>
              </a:lnSpc>
              <a:spcBef>
                <a:spcPts val="0"/>
              </a:spcBef>
              <a:spcAft>
                <a:spcPts val="0"/>
              </a:spcAft>
              <a:buFont typeface="Arial" panose="020B0604020202020204" pitchFamily="34" charset="0"/>
              <a:buChar char="​"/>
              <a:defRPr sz="1600"/>
            </a:lvl1pPr>
            <a:lvl2pPr marL="0" indent="0">
              <a:lnSpc>
                <a:spcPts val="2500"/>
              </a:lnSpc>
              <a:spcBef>
                <a:spcPts val="0"/>
              </a:spcBef>
              <a:spcAft>
                <a:spcPts val="0"/>
              </a:spcAft>
              <a:buFont typeface="Arial" panose="020B0604020202020204" pitchFamily="34" charset="0"/>
              <a:buChar char="​"/>
              <a:defRPr sz="1600" b="1">
                <a:latin typeface="+mj-lt"/>
              </a:defRPr>
            </a:lvl2pPr>
            <a:lvl3pPr marL="0" indent="0">
              <a:lnSpc>
                <a:spcPts val="2500"/>
              </a:lnSpc>
              <a:spcBef>
                <a:spcPts val="0"/>
              </a:spcBef>
              <a:spcAft>
                <a:spcPts val="0"/>
              </a:spcAft>
              <a:buFont typeface="Arial" panose="020B0604020202020204" pitchFamily="34" charset="0"/>
              <a:buChar char="​"/>
              <a:defRPr sz="1600"/>
            </a:lvl3pPr>
            <a:lvl4pPr>
              <a:lnSpc>
                <a:spcPts val="2500"/>
              </a:lnSpc>
              <a:spcBef>
                <a:spcPts val="0"/>
              </a:spcBef>
              <a:spcAft>
                <a:spcPts val="0"/>
              </a:spcAft>
              <a:buFont typeface="Arial" panose="020B0604020202020204" pitchFamily="34" charset="0"/>
              <a:buChar char="​"/>
              <a:defRPr sz="1600"/>
            </a:lvl4pPr>
            <a:lvl5pPr>
              <a:lnSpc>
                <a:spcPts val="2500"/>
              </a:lnSpc>
              <a:spcBef>
                <a:spcPts val="0"/>
              </a:spcBef>
              <a:spcAft>
                <a:spcPts val="0"/>
              </a:spcAft>
              <a:buFont typeface="Arial" panose="020B0604020202020204" pitchFamily="34" charset="0"/>
              <a:buChar char="​"/>
              <a:defRPr sz="1600"/>
            </a:lvl5pPr>
            <a:lvl6pPr marL="0" indent="0">
              <a:lnSpc>
                <a:spcPts val="2500"/>
              </a:lnSpc>
              <a:spcBef>
                <a:spcPts val="0"/>
              </a:spcBef>
              <a:spcAft>
                <a:spcPts val="0"/>
              </a:spcAft>
              <a:buFont typeface="Arial" panose="020B0604020202020204" pitchFamily="34" charset="0"/>
              <a:buChar char="​"/>
              <a:defRPr sz="1600" b="1">
                <a:latin typeface="+mj-lt"/>
              </a:defRPr>
            </a:lvl6pPr>
            <a:lvl7pPr>
              <a:lnSpc>
                <a:spcPts val="2500"/>
              </a:lnSpc>
              <a:spcBef>
                <a:spcPts val="0"/>
              </a:spcBef>
              <a:spcAft>
                <a:spcPts val="0"/>
              </a:spcAft>
              <a:defRPr sz="1600" b="0"/>
            </a:lvl7pPr>
            <a:lvl8pPr>
              <a:lnSpc>
                <a:spcPts val="2500"/>
              </a:lnSpc>
              <a:spcBef>
                <a:spcPts val="0"/>
              </a:spcBef>
              <a:spcAft>
                <a:spcPts val="0"/>
              </a:spcAft>
              <a:defRPr sz="1600" b="1">
                <a:latin typeface="+mj-lt"/>
              </a:defRPr>
            </a:lvl8pPr>
            <a:lvl9pPr>
              <a:lnSpc>
                <a:spcPts val="2500"/>
              </a:lnSpc>
              <a:spcBef>
                <a:spcPts val="0"/>
              </a:spcBef>
              <a:spcAft>
                <a:spcPts val="0"/>
              </a:spcAft>
              <a:defRPr sz="1600"/>
            </a:lvl9pPr>
          </a:lstStyle>
          <a:p>
            <a:pPr lvl="0"/>
            <a:r>
              <a:rPr lang="da-DK"/>
              <a:t>0900</a:t>
            </a:r>
          </a:p>
        </p:txBody>
      </p:sp>
      <p:sp>
        <p:nvSpPr>
          <p:cNvPr id="7" name="Text Placeholder 2"/>
          <p:cNvSpPr>
            <a:spLocks noGrp="1"/>
          </p:cNvSpPr>
          <p:nvPr>
            <p:ph type="body" sz="quarter" idx="13" hasCustomPrompt="1"/>
          </p:nvPr>
        </p:nvSpPr>
        <p:spPr bwMode="black">
          <a:xfrm>
            <a:off x="4362450" y="2144714"/>
            <a:ext cx="4421187" cy="4353286"/>
          </a:xfrm>
        </p:spPr>
        <p:txBody>
          <a:bodyPr/>
          <a:lstStyle>
            <a:lvl1pPr marL="0" indent="0">
              <a:lnSpc>
                <a:spcPts val="2500"/>
              </a:lnSpc>
              <a:spcAft>
                <a:spcPts val="0"/>
              </a:spcAft>
              <a:buFont typeface="Arial" panose="020B0604020202020204" pitchFamily="34" charset="0"/>
              <a:buChar char="​"/>
              <a:defRPr sz="1600">
                <a:solidFill>
                  <a:schemeClr val="tx1"/>
                </a:solidFill>
              </a:defRPr>
            </a:lvl1pPr>
            <a:lvl2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2pPr>
            <a:lvl3pPr marL="0" indent="0">
              <a:lnSpc>
                <a:spcPts val="2500"/>
              </a:lnSpc>
              <a:spcBef>
                <a:spcPts val="0"/>
              </a:spcBef>
              <a:spcAft>
                <a:spcPts val="0"/>
              </a:spcAft>
              <a:buFont typeface="Arial" panose="020B0604020202020204" pitchFamily="34" charset="0"/>
              <a:buChar char="​"/>
              <a:defRPr sz="1600">
                <a:solidFill>
                  <a:schemeClr val="tx1"/>
                </a:solidFill>
              </a:defRPr>
            </a:lvl3pPr>
            <a:lvl4pPr marL="0" indent="0">
              <a:lnSpc>
                <a:spcPts val="2500"/>
              </a:lnSpc>
              <a:spcBef>
                <a:spcPts val="0"/>
              </a:spcBef>
              <a:spcAft>
                <a:spcPts val="0"/>
              </a:spcAft>
              <a:buFont typeface="Arial" panose="020B0604020202020204" pitchFamily="34" charset="0"/>
              <a:buChar char="​"/>
              <a:defRPr sz="1600">
                <a:solidFill>
                  <a:schemeClr val="tx1"/>
                </a:solidFill>
              </a:defRPr>
            </a:lvl4pPr>
            <a:lvl5pPr marL="0" indent="0">
              <a:lnSpc>
                <a:spcPts val="2500"/>
              </a:lnSpc>
              <a:spcBef>
                <a:spcPts val="0"/>
              </a:spcBef>
              <a:spcAft>
                <a:spcPts val="0"/>
              </a:spcAft>
              <a:buFont typeface="Arial" panose="020B0604020202020204" pitchFamily="34" charset="0"/>
              <a:buChar char="​"/>
              <a:defRPr sz="1600">
                <a:solidFill>
                  <a:schemeClr val="tx1"/>
                </a:solidFill>
              </a:defRPr>
            </a:lvl5pPr>
            <a:lvl6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6pPr>
            <a:lvl7pPr marL="0" indent="0">
              <a:lnSpc>
                <a:spcPts val="2500"/>
              </a:lnSpc>
              <a:spcBef>
                <a:spcPts val="0"/>
              </a:spcBef>
              <a:spcAft>
                <a:spcPts val="0"/>
              </a:spcAft>
              <a:buFont typeface="Arial" panose="020B0604020202020204" pitchFamily="34" charset="0"/>
              <a:buChar char="​"/>
              <a:defRPr sz="1600" b="0">
                <a:solidFill>
                  <a:schemeClr val="tx1"/>
                </a:solidFill>
                <a:latin typeface="+mn-lt"/>
              </a:defRPr>
            </a:lvl7pPr>
            <a:lvl8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8pPr>
            <a:lvl9pPr marL="0" indent="0">
              <a:lnSpc>
                <a:spcPts val="2500"/>
              </a:lnSpc>
              <a:spcBef>
                <a:spcPts val="0"/>
              </a:spcBef>
              <a:buFont typeface="Arial" panose="020B0604020202020204" pitchFamily="34" charset="0"/>
              <a:buChar char="​"/>
              <a:defRPr sz="1600">
                <a:solidFill>
                  <a:schemeClr val="tx1"/>
                </a:solidFill>
              </a:defRPr>
            </a:lvl9pPr>
          </a:lstStyle>
          <a:p>
            <a:pPr lvl="0"/>
            <a:r>
              <a:rPr lang="da-DK" noProof="0"/>
              <a:t>Klik for at tilføje agendapunkt                      Enter+TAB for at se næste tekstformat   SHIFT+TAB for at se foregående tekstformat</a:t>
            </a:r>
          </a:p>
        </p:txBody>
      </p:sp>
      <p:sp>
        <p:nvSpPr>
          <p:cNvPr id="2" name="Date Placeholder 1">
            <a:extLst>
              <a:ext uri="{FF2B5EF4-FFF2-40B4-BE49-F238E27FC236}">
                <a16:creationId xmlns:a16="http://schemas.microsoft.com/office/drawing/2014/main" id="{0A6D8B7D-AB5F-44C2-B78C-7A6AF9765A33}"/>
              </a:ext>
            </a:extLst>
          </p:cNvPr>
          <p:cNvSpPr>
            <a:spLocks noGrp="1"/>
          </p:cNvSpPr>
          <p:nvPr>
            <p:ph type="dt" sz="half" idx="18"/>
          </p:nvPr>
        </p:nvSpPr>
        <p:spPr bwMode="black"/>
        <p:txBody>
          <a:bodyPr/>
          <a:lstStyle/>
          <a:p>
            <a:fld id="{789E4FD6-094D-43E0-AA30-5C3CC8C4B219}" type="datetime2">
              <a:rPr lang="da-DK" smtClean="0"/>
              <a:t>1. maj 2026</a:t>
            </a:fld>
            <a:endParaRPr lang="da-DK"/>
          </a:p>
        </p:txBody>
      </p:sp>
      <p:sp>
        <p:nvSpPr>
          <p:cNvPr id="5" name="Footer Placeholder 4">
            <a:extLst>
              <a:ext uri="{FF2B5EF4-FFF2-40B4-BE49-F238E27FC236}">
                <a16:creationId xmlns:a16="http://schemas.microsoft.com/office/drawing/2014/main" id="{93D4623B-7CC1-42C5-9FD3-82C97E808465}"/>
              </a:ext>
            </a:extLst>
          </p:cNvPr>
          <p:cNvSpPr>
            <a:spLocks noGrp="1"/>
          </p:cNvSpPr>
          <p:nvPr>
            <p:ph type="ftr" sz="quarter" idx="19"/>
          </p:nvPr>
        </p:nvSpPr>
        <p:spPr bwMode="black">
          <a:xfrm>
            <a:off x="3406775" y="360000"/>
            <a:ext cx="5376863" cy="180000"/>
          </a:xfrm>
        </p:spPr>
        <p:txBody>
          <a:bodyPr/>
          <a:lstStyle/>
          <a:p>
            <a:endParaRPr lang="da-DK"/>
          </a:p>
        </p:txBody>
      </p:sp>
      <p:sp>
        <p:nvSpPr>
          <p:cNvPr id="6" name="Slide Number Placeholder 5">
            <a:extLst>
              <a:ext uri="{FF2B5EF4-FFF2-40B4-BE49-F238E27FC236}">
                <a16:creationId xmlns:a16="http://schemas.microsoft.com/office/drawing/2014/main" id="{0B9CE74C-934F-4760-A1DE-04768ED1460A}"/>
              </a:ext>
            </a:extLst>
          </p:cNvPr>
          <p:cNvSpPr>
            <a:spLocks noGrp="1"/>
          </p:cNvSpPr>
          <p:nvPr>
            <p:ph type="sldNum" sz="quarter" idx="20"/>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34766517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C">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A0378AB2-EF49-4FCE-B24F-9929BA151584}"/>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bg2"/>
          </a:solidFill>
          <a:ln w="9525" cap="flat">
            <a:noFill/>
            <a:prstDash val="solid"/>
            <a:miter/>
          </a:ln>
        </p:spPr>
        <p:txBody>
          <a:bodyPr rtlCol="0" anchor="ctr"/>
          <a:lstStyle/>
          <a:p>
            <a:endParaRPr lang="da-DK"/>
          </a:p>
        </p:txBody>
      </p:sp>
      <p:sp>
        <p:nvSpPr>
          <p:cNvPr id="17" name="Logo">
            <a:extLst>
              <a:ext uri="{FF2B5EF4-FFF2-40B4-BE49-F238E27FC236}">
                <a16:creationId xmlns:a16="http://schemas.microsoft.com/office/drawing/2014/main" id="{11864AF0-0735-6CCD-F469-C59F39BECFF4}"/>
              </a:ext>
            </a:extLst>
          </p:cNvPr>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3" name="Title 2">
            <a:extLst>
              <a:ext uri="{FF2B5EF4-FFF2-40B4-BE49-F238E27FC236}">
                <a16:creationId xmlns:a16="http://schemas.microsoft.com/office/drawing/2014/main" id="{82B3B4A0-C375-41A6-AA76-9E9EE3A791C0}"/>
              </a:ext>
            </a:extLst>
          </p:cNvPr>
          <p:cNvSpPr>
            <a:spLocks noGrp="1"/>
          </p:cNvSpPr>
          <p:nvPr userDrawn="1">
            <p:ph type="title" hasCustomPrompt="1"/>
          </p:nvPr>
        </p:nvSpPr>
        <p:spPr bwMode="black">
          <a:xfrm>
            <a:off x="540001" y="2144713"/>
            <a:ext cx="2508000" cy="4352924"/>
          </a:xfrm>
        </p:spPr>
        <p:txBody>
          <a:bodyPr/>
          <a:lstStyle>
            <a:lvl1pPr>
              <a:defRPr sz="2400"/>
            </a:lvl1pPr>
          </a:lstStyle>
          <a:p>
            <a:r>
              <a:rPr lang="da-DK"/>
              <a:t>Klik for at tilføje Agenda titel</a:t>
            </a:r>
          </a:p>
        </p:txBody>
      </p:sp>
      <p:sp>
        <p:nvSpPr>
          <p:cNvPr id="7" name="Text Placeholder 2"/>
          <p:cNvSpPr>
            <a:spLocks noGrp="1"/>
          </p:cNvSpPr>
          <p:nvPr userDrawn="1">
            <p:ph type="body" sz="quarter" idx="13" hasCustomPrompt="1"/>
          </p:nvPr>
        </p:nvSpPr>
        <p:spPr bwMode="black">
          <a:xfrm>
            <a:off x="3406774" y="2143127"/>
            <a:ext cx="5376863" cy="4352924"/>
          </a:xfrm>
        </p:spPr>
        <p:txBody>
          <a:bodyPr/>
          <a:lstStyle>
            <a:lvl1pPr marL="0" indent="0">
              <a:buFont typeface="Djoef Offc" panose="02000000000000000000" pitchFamily="2" charset="0"/>
              <a:buChar char="​"/>
              <a:defRPr/>
            </a:lvl1pPr>
            <a:lvl2pPr marL="0" indent="0">
              <a:lnSpc>
                <a:spcPct val="100000"/>
              </a:lnSpc>
              <a:spcBef>
                <a:spcPts val="0"/>
              </a:spcBef>
              <a:spcAft>
                <a:spcPts val="600"/>
              </a:spcAft>
              <a:buFont typeface="Djoef Offc" panose="02000000000000000000" pitchFamily="2" charset="0"/>
              <a:buChar char="​"/>
              <a:defRPr sz="1600" b="1">
                <a:latin typeface="+mj-lt"/>
              </a:defRPr>
            </a:lvl2pPr>
            <a:lvl3pPr marL="0" indent="0">
              <a:lnSpc>
                <a:spcPct val="100000"/>
              </a:lnSpc>
              <a:spcBef>
                <a:spcPts val="0"/>
              </a:spcBef>
              <a:spcAft>
                <a:spcPts val="600"/>
              </a:spcAft>
              <a:buFont typeface="Djoef Offc" panose="02000000000000000000" pitchFamily="2" charset="0"/>
              <a:buChar char="​"/>
              <a:defRPr sz="1600"/>
            </a:lvl3pPr>
            <a:lvl4pPr marL="0" indent="0">
              <a:lnSpc>
                <a:spcPct val="100000"/>
              </a:lnSpc>
              <a:spcBef>
                <a:spcPts val="0"/>
              </a:spcBef>
              <a:spcAft>
                <a:spcPts val="600"/>
              </a:spcAft>
              <a:buFont typeface="Djoef Offc" panose="02000000000000000000" pitchFamily="2" charset="0"/>
              <a:buChar char="​"/>
              <a:defRPr sz="1600"/>
            </a:lvl4pPr>
            <a:lvl5pPr marL="0" indent="0">
              <a:lnSpc>
                <a:spcPct val="100000"/>
              </a:lnSpc>
              <a:spcBef>
                <a:spcPts val="0"/>
              </a:spcBef>
              <a:spcAft>
                <a:spcPts val="600"/>
              </a:spcAft>
              <a:buFont typeface="Djoef Offc" panose="02000000000000000000" pitchFamily="2" charset="0"/>
              <a:buChar char="​"/>
              <a:defRPr sz="1600"/>
            </a:lvl5pPr>
            <a:lvl6pPr marL="0" indent="0">
              <a:lnSpc>
                <a:spcPct val="100000"/>
              </a:lnSpc>
              <a:spcBef>
                <a:spcPts val="0"/>
              </a:spcBef>
              <a:spcAft>
                <a:spcPts val="600"/>
              </a:spcAft>
              <a:buFont typeface="Djoef Offc" panose="02000000000000000000" pitchFamily="2" charset="0"/>
              <a:buChar char="​"/>
              <a:defRPr sz="1600" b="1">
                <a:latin typeface="+mj-lt"/>
              </a:defRPr>
            </a:lvl6pPr>
            <a:lvl7pPr marL="0" indent="0">
              <a:lnSpc>
                <a:spcPct val="100000"/>
              </a:lnSpc>
              <a:spcBef>
                <a:spcPts val="0"/>
              </a:spcBef>
              <a:spcAft>
                <a:spcPts val="600"/>
              </a:spcAft>
              <a:buFont typeface="Djoef Offc" panose="02000000000000000000" pitchFamily="2" charset="0"/>
              <a:buChar char="​"/>
              <a:defRPr sz="1600" b="0">
                <a:latin typeface="+mn-lt"/>
              </a:defRPr>
            </a:lvl7pPr>
            <a:lvl8pPr marL="0" indent="0">
              <a:lnSpc>
                <a:spcPct val="100000"/>
              </a:lnSpc>
              <a:spcBef>
                <a:spcPts val="0"/>
              </a:spcBef>
              <a:spcAft>
                <a:spcPts val="600"/>
              </a:spcAft>
              <a:buFont typeface="Djoef Offc" panose="02000000000000000000" pitchFamily="2" charset="0"/>
              <a:buChar char="​"/>
              <a:defRPr sz="1600" b="1">
                <a:latin typeface="+mj-lt"/>
              </a:defRPr>
            </a:lvl8pPr>
            <a:lvl9pPr marL="0" indent="0">
              <a:lnSpc>
                <a:spcPct val="100000"/>
              </a:lnSpc>
              <a:spcBef>
                <a:spcPts val="0"/>
              </a:spcBef>
              <a:spcAft>
                <a:spcPts val="600"/>
              </a:spcAft>
              <a:buFont typeface="Djoef Offc" panose="02000000000000000000" pitchFamily="2" charset="0"/>
              <a:buChar char="​"/>
              <a:defRPr sz="1600"/>
            </a:lvl9pPr>
          </a:lstStyle>
          <a:p>
            <a:pPr lvl="0"/>
            <a:r>
              <a:rPr lang="da-DK" noProof="0"/>
              <a:t>Klik for at tilføje agendapunkt                                       Enter + TAB for at se næste tekstformat                                SHIFT+TAB for at se foregående tekstformat</a:t>
            </a:r>
          </a:p>
        </p:txBody>
      </p:sp>
      <p:sp>
        <p:nvSpPr>
          <p:cNvPr id="2" name="Date Placeholder 1">
            <a:extLst>
              <a:ext uri="{FF2B5EF4-FFF2-40B4-BE49-F238E27FC236}">
                <a16:creationId xmlns:a16="http://schemas.microsoft.com/office/drawing/2014/main" id="{27F2D28B-4EB2-4D98-B9CD-4692A9B6B165}"/>
              </a:ext>
            </a:extLst>
          </p:cNvPr>
          <p:cNvSpPr>
            <a:spLocks noGrp="1"/>
          </p:cNvSpPr>
          <p:nvPr userDrawn="1">
            <p:ph type="dt" sz="half" idx="14"/>
          </p:nvPr>
        </p:nvSpPr>
        <p:spPr bwMode="black"/>
        <p:txBody>
          <a:bodyPr/>
          <a:lstStyle/>
          <a:p>
            <a:fld id="{D0E82FD2-4F9E-46F3-8F20-5E538B87BAD3}" type="datetime2">
              <a:rPr lang="da-DK" smtClean="0"/>
              <a:t>1. maj 2026</a:t>
            </a:fld>
            <a:endParaRPr lang="da-DK"/>
          </a:p>
        </p:txBody>
      </p:sp>
      <p:sp>
        <p:nvSpPr>
          <p:cNvPr id="4" name="Footer Placeholder 3">
            <a:extLst>
              <a:ext uri="{FF2B5EF4-FFF2-40B4-BE49-F238E27FC236}">
                <a16:creationId xmlns:a16="http://schemas.microsoft.com/office/drawing/2014/main" id="{B2B8A2EB-3FC2-4150-AC4C-7BB3979BC847}"/>
              </a:ext>
            </a:extLst>
          </p:cNvPr>
          <p:cNvSpPr>
            <a:spLocks noGrp="1"/>
          </p:cNvSpPr>
          <p:nvPr userDrawn="1">
            <p:ph type="ftr" sz="quarter" idx="15"/>
          </p:nvPr>
        </p:nvSpPr>
        <p:spPr bwMode="black">
          <a:xfrm>
            <a:off x="3406775" y="360000"/>
            <a:ext cx="5376863" cy="180000"/>
          </a:xfrm>
        </p:spPr>
        <p:txBody>
          <a:bodyPr/>
          <a:lstStyle/>
          <a:p>
            <a:endParaRPr lang="da-DK"/>
          </a:p>
        </p:txBody>
      </p:sp>
      <p:sp>
        <p:nvSpPr>
          <p:cNvPr id="5" name="Slide Number Placeholder 4">
            <a:extLst>
              <a:ext uri="{FF2B5EF4-FFF2-40B4-BE49-F238E27FC236}">
                <a16:creationId xmlns:a16="http://schemas.microsoft.com/office/drawing/2014/main" id="{1893A2F9-5EC3-4BCD-A9B0-9AA66C3F2776}"/>
              </a:ext>
            </a:extLst>
          </p:cNvPr>
          <p:cNvSpPr>
            <a:spLocks noGrp="1"/>
          </p:cNvSpPr>
          <p:nvPr userDrawn="1">
            <p:ph type="sldNum" sz="quarter" idx="16"/>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59997107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D">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8083F898-1D4E-471B-9BBB-25DE2BCC0E0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bg2"/>
          </a:solidFill>
          <a:ln w="9525" cap="flat">
            <a:noFill/>
            <a:prstDash val="solid"/>
            <a:miter/>
          </a:ln>
        </p:spPr>
        <p:txBody>
          <a:bodyPr rtlCol="0" anchor="ctr"/>
          <a:lstStyle/>
          <a:p>
            <a:endParaRPr lang="da-DK"/>
          </a:p>
        </p:txBody>
      </p:sp>
      <p:sp>
        <p:nvSpPr>
          <p:cNvPr id="25" name="Logo">
            <a:extLst>
              <a:ext uri="{FF2B5EF4-FFF2-40B4-BE49-F238E27FC236}">
                <a16:creationId xmlns:a16="http://schemas.microsoft.com/office/drawing/2014/main" id="{E356B7E7-56E7-252C-4511-DA94D4CE0ED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0" name="Title 2">
            <a:extLst>
              <a:ext uri="{FF2B5EF4-FFF2-40B4-BE49-F238E27FC236}">
                <a16:creationId xmlns:a16="http://schemas.microsoft.com/office/drawing/2014/main" id="{70DEE175-CB58-48CD-9BA1-AE0E30AE3F86}"/>
              </a:ext>
            </a:extLst>
          </p:cNvPr>
          <p:cNvSpPr>
            <a:spLocks noGrp="1"/>
          </p:cNvSpPr>
          <p:nvPr>
            <p:ph type="title" hasCustomPrompt="1"/>
          </p:nvPr>
        </p:nvSpPr>
        <p:spPr bwMode="black">
          <a:xfrm>
            <a:off x="540001" y="2144713"/>
            <a:ext cx="2508000" cy="4353286"/>
          </a:xfrm>
        </p:spPr>
        <p:txBody>
          <a:bodyPr/>
          <a:lstStyle>
            <a:lvl1pPr>
              <a:defRPr sz="2400"/>
            </a:lvl1pPr>
          </a:lstStyle>
          <a:p>
            <a:r>
              <a:rPr lang="da-DK"/>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black">
          <a:xfrm>
            <a:off x="3408361" y="2144714"/>
            <a:ext cx="954089" cy="4353286"/>
          </a:xfrm>
        </p:spPr>
        <p:txBody>
          <a:bodyPr/>
          <a:lstStyle>
            <a:lvl1pPr marL="0" indent="0">
              <a:lnSpc>
                <a:spcPts val="2500"/>
              </a:lnSpc>
              <a:spcBef>
                <a:spcPts val="0"/>
              </a:spcBef>
              <a:spcAft>
                <a:spcPts val="0"/>
              </a:spcAft>
              <a:buFont typeface="Arial" panose="020B0604020202020204" pitchFamily="34" charset="0"/>
              <a:buChar char="​"/>
              <a:defRPr sz="1600"/>
            </a:lvl1pPr>
            <a:lvl2pPr marL="0" indent="0">
              <a:lnSpc>
                <a:spcPts val="2500"/>
              </a:lnSpc>
              <a:spcBef>
                <a:spcPts val="0"/>
              </a:spcBef>
              <a:spcAft>
                <a:spcPts val="0"/>
              </a:spcAft>
              <a:buFont typeface="Arial" panose="020B0604020202020204" pitchFamily="34" charset="0"/>
              <a:buChar char="​"/>
              <a:defRPr sz="1600" b="1">
                <a:latin typeface="+mj-lt"/>
              </a:defRPr>
            </a:lvl2pPr>
            <a:lvl3pPr marL="0" indent="0">
              <a:lnSpc>
                <a:spcPts val="2500"/>
              </a:lnSpc>
              <a:spcBef>
                <a:spcPts val="0"/>
              </a:spcBef>
              <a:spcAft>
                <a:spcPts val="0"/>
              </a:spcAft>
              <a:buFont typeface="Arial" panose="020B0604020202020204" pitchFamily="34" charset="0"/>
              <a:buChar char="​"/>
              <a:defRPr sz="1600"/>
            </a:lvl3pPr>
            <a:lvl4pPr>
              <a:lnSpc>
                <a:spcPts val="2500"/>
              </a:lnSpc>
              <a:spcBef>
                <a:spcPts val="0"/>
              </a:spcBef>
              <a:spcAft>
                <a:spcPts val="0"/>
              </a:spcAft>
              <a:buFont typeface="Arial" panose="020B0604020202020204" pitchFamily="34" charset="0"/>
              <a:buChar char="​"/>
              <a:defRPr sz="1600"/>
            </a:lvl4pPr>
            <a:lvl5pPr>
              <a:lnSpc>
                <a:spcPts val="2500"/>
              </a:lnSpc>
              <a:spcBef>
                <a:spcPts val="0"/>
              </a:spcBef>
              <a:spcAft>
                <a:spcPts val="0"/>
              </a:spcAft>
              <a:buFont typeface="Arial" panose="020B0604020202020204" pitchFamily="34" charset="0"/>
              <a:buChar char="​"/>
              <a:defRPr sz="1600"/>
            </a:lvl5pPr>
            <a:lvl6pPr marL="0" indent="0">
              <a:lnSpc>
                <a:spcPts val="2500"/>
              </a:lnSpc>
              <a:spcBef>
                <a:spcPts val="0"/>
              </a:spcBef>
              <a:spcAft>
                <a:spcPts val="0"/>
              </a:spcAft>
              <a:buFont typeface="Arial" panose="020B0604020202020204" pitchFamily="34" charset="0"/>
              <a:buChar char="​"/>
              <a:defRPr sz="1600" b="1">
                <a:latin typeface="+mj-lt"/>
              </a:defRPr>
            </a:lvl6pPr>
            <a:lvl7pPr>
              <a:lnSpc>
                <a:spcPts val="2500"/>
              </a:lnSpc>
              <a:spcBef>
                <a:spcPts val="0"/>
              </a:spcBef>
              <a:spcAft>
                <a:spcPts val="0"/>
              </a:spcAft>
              <a:defRPr sz="1600" b="0"/>
            </a:lvl7pPr>
            <a:lvl8pPr>
              <a:lnSpc>
                <a:spcPts val="2500"/>
              </a:lnSpc>
              <a:spcBef>
                <a:spcPts val="0"/>
              </a:spcBef>
              <a:spcAft>
                <a:spcPts val="0"/>
              </a:spcAft>
              <a:defRPr sz="1600" b="1">
                <a:latin typeface="+mj-lt"/>
              </a:defRPr>
            </a:lvl8pPr>
            <a:lvl9pPr>
              <a:lnSpc>
                <a:spcPts val="2500"/>
              </a:lnSpc>
              <a:spcBef>
                <a:spcPts val="0"/>
              </a:spcBef>
              <a:spcAft>
                <a:spcPts val="0"/>
              </a:spcAft>
              <a:defRPr sz="1600"/>
            </a:lvl9pPr>
          </a:lstStyle>
          <a:p>
            <a:pPr lvl="0"/>
            <a:r>
              <a:rPr lang="da-DK"/>
              <a:t>0900</a:t>
            </a:r>
          </a:p>
        </p:txBody>
      </p:sp>
      <p:sp>
        <p:nvSpPr>
          <p:cNvPr id="7" name="Text Placeholder 2"/>
          <p:cNvSpPr>
            <a:spLocks noGrp="1"/>
          </p:cNvSpPr>
          <p:nvPr>
            <p:ph type="body" sz="quarter" idx="13" hasCustomPrompt="1"/>
          </p:nvPr>
        </p:nvSpPr>
        <p:spPr bwMode="black">
          <a:xfrm>
            <a:off x="4362450" y="2144714"/>
            <a:ext cx="4421187" cy="4353286"/>
          </a:xfrm>
        </p:spPr>
        <p:txBody>
          <a:bodyPr/>
          <a:lstStyle>
            <a:lvl1pPr marL="0" indent="0">
              <a:lnSpc>
                <a:spcPts val="2500"/>
              </a:lnSpc>
              <a:spcAft>
                <a:spcPts val="0"/>
              </a:spcAft>
              <a:buFont typeface="Arial" panose="020B0604020202020204" pitchFamily="34" charset="0"/>
              <a:buChar char="​"/>
              <a:defRPr sz="1600">
                <a:solidFill>
                  <a:schemeClr val="tx1"/>
                </a:solidFill>
              </a:defRPr>
            </a:lvl1pPr>
            <a:lvl2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2pPr>
            <a:lvl3pPr marL="0" indent="0">
              <a:lnSpc>
                <a:spcPts val="2500"/>
              </a:lnSpc>
              <a:spcBef>
                <a:spcPts val="0"/>
              </a:spcBef>
              <a:spcAft>
                <a:spcPts val="0"/>
              </a:spcAft>
              <a:buFont typeface="Arial" panose="020B0604020202020204" pitchFamily="34" charset="0"/>
              <a:buChar char="​"/>
              <a:defRPr sz="1600">
                <a:solidFill>
                  <a:schemeClr val="tx1"/>
                </a:solidFill>
              </a:defRPr>
            </a:lvl3pPr>
            <a:lvl4pPr marL="0" indent="0">
              <a:lnSpc>
                <a:spcPts val="2500"/>
              </a:lnSpc>
              <a:spcBef>
                <a:spcPts val="0"/>
              </a:spcBef>
              <a:spcAft>
                <a:spcPts val="0"/>
              </a:spcAft>
              <a:buFont typeface="Arial" panose="020B0604020202020204" pitchFamily="34" charset="0"/>
              <a:buChar char="​"/>
              <a:defRPr sz="1600">
                <a:solidFill>
                  <a:schemeClr val="tx1"/>
                </a:solidFill>
              </a:defRPr>
            </a:lvl4pPr>
            <a:lvl5pPr marL="0" indent="0">
              <a:lnSpc>
                <a:spcPts val="2500"/>
              </a:lnSpc>
              <a:spcBef>
                <a:spcPts val="0"/>
              </a:spcBef>
              <a:spcAft>
                <a:spcPts val="0"/>
              </a:spcAft>
              <a:buFont typeface="Arial" panose="020B0604020202020204" pitchFamily="34" charset="0"/>
              <a:buChar char="​"/>
              <a:defRPr sz="1600">
                <a:solidFill>
                  <a:schemeClr val="tx1"/>
                </a:solidFill>
              </a:defRPr>
            </a:lvl5pPr>
            <a:lvl6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6pPr>
            <a:lvl7pPr marL="0" indent="0">
              <a:lnSpc>
                <a:spcPts val="2500"/>
              </a:lnSpc>
              <a:spcBef>
                <a:spcPts val="0"/>
              </a:spcBef>
              <a:spcAft>
                <a:spcPts val="0"/>
              </a:spcAft>
              <a:buFont typeface="Arial" panose="020B0604020202020204" pitchFamily="34" charset="0"/>
              <a:buChar char="​"/>
              <a:defRPr sz="1600" b="0">
                <a:solidFill>
                  <a:schemeClr val="tx1"/>
                </a:solidFill>
                <a:latin typeface="+mn-lt"/>
              </a:defRPr>
            </a:lvl7pPr>
            <a:lvl8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8pPr>
            <a:lvl9pPr marL="0" indent="0">
              <a:lnSpc>
                <a:spcPts val="2500"/>
              </a:lnSpc>
              <a:spcBef>
                <a:spcPts val="0"/>
              </a:spcBef>
              <a:buFont typeface="Arial" panose="020B0604020202020204" pitchFamily="34" charset="0"/>
              <a:buChar char="​"/>
              <a:defRPr sz="1600">
                <a:solidFill>
                  <a:schemeClr val="tx1"/>
                </a:solidFill>
              </a:defRPr>
            </a:lvl9pPr>
          </a:lstStyle>
          <a:p>
            <a:pPr lvl="0"/>
            <a:r>
              <a:rPr lang="da-DK" noProof="0"/>
              <a:t>Klik for at tilføje agendapunkt                      Enter+TAB for at se næste tekstformat   SHIFT+TAB for at se foregående tekstformat</a:t>
            </a:r>
          </a:p>
        </p:txBody>
      </p:sp>
      <p:sp>
        <p:nvSpPr>
          <p:cNvPr id="2" name="Date Placeholder 1">
            <a:extLst>
              <a:ext uri="{FF2B5EF4-FFF2-40B4-BE49-F238E27FC236}">
                <a16:creationId xmlns:a16="http://schemas.microsoft.com/office/drawing/2014/main" id="{0A6D8B7D-AB5F-44C2-B78C-7A6AF9765A33}"/>
              </a:ext>
            </a:extLst>
          </p:cNvPr>
          <p:cNvSpPr>
            <a:spLocks noGrp="1"/>
          </p:cNvSpPr>
          <p:nvPr>
            <p:ph type="dt" sz="half" idx="18"/>
          </p:nvPr>
        </p:nvSpPr>
        <p:spPr bwMode="black"/>
        <p:txBody>
          <a:bodyPr/>
          <a:lstStyle/>
          <a:p>
            <a:fld id="{A79F6C81-5D9F-4C7A-B2A2-AFF3080AB487}" type="datetime2">
              <a:rPr lang="da-DK" smtClean="0"/>
              <a:t>1. maj 2026</a:t>
            </a:fld>
            <a:endParaRPr lang="da-DK"/>
          </a:p>
        </p:txBody>
      </p:sp>
      <p:sp>
        <p:nvSpPr>
          <p:cNvPr id="5" name="Footer Placeholder 4">
            <a:extLst>
              <a:ext uri="{FF2B5EF4-FFF2-40B4-BE49-F238E27FC236}">
                <a16:creationId xmlns:a16="http://schemas.microsoft.com/office/drawing/2014/main" id="{93D4623B-7CC1-42C5-9FD3-82C97E808465}"/>
              </a:ext>
            </a:extLst>
          </p:cNvPr>
          <p:cNvSpPr>
            <a:spLocks noGrp="1"/>
          </p:cNvSpPr>
          <p:nvPr>
            <p:ph type="ftr" sz="quarter" idx="19"/>
          </p:nvPr>
        </p:nvSpPr>
        <p:spPr bwMode="black">
          <a:xfrm>
            <a:off x="3406775" y="360000"/>
            <a:ext cx="5376863" cy="180000"/>
          </a:xfrm>
        </p:spPr>
        <p:txBody>
          <a:bodyPr/>
          <a:lstStyle/>
          <a:p>
            <a:endParaRPr lang="da-DK"/>
          </a:p>
        </p:txBody>
      </p:sp>
      <p:sp>
        <p:nvSpPr>
          <p:cNvPr id="6" name="Slide Number Placeholder 5">
            <a:extLst>
              <a:ext uri="{FF2B5EF4-FFF2-40B4-BE49-F238E27FC236}">
                <a16:creationId xmlns:a16="http://schemas.microsoft.com/office/drawing/2014/main" id="{0B9CE74C-934F-4760-A1DE-04768ED1460A}"/>
              </a:ext>
            </a:extLst>
          </p:cNvPr>
          <p:cNvSpPr>
            <a:spLocks noGrp="1"/>
          </p:cNvSpPr>
          <p:nvPr>
            <p:ph type="sldNum" sz="quarter" idx="20"/>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9360505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accent1"/>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19F515AA-B97D-25C0-5EA7-548EA1561D7D}"/>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1" name="Oval 10">
            <a:extLst>
              <a:ext uri="{FF2B5EF4-FFF2-40B4-BE49-F238E27FC236}">
                <a16:creationId xmlns:a16="http://schemas.microsoft.com/office/drawing/2014/main" id="{498F3AF3-5E99-0464-7139-912F5AA7BE24}"/>
              </a:ext>
            </a:extLst>
          </p:cNvPr>
          <p:cNvSpPr>
            <a:spLocks noGrp="1" noRot="1" noMove="1" noResize="1" noEditPoints="1" noAdjustHandles="1" noChangeArrowheads="1" noChangeShapeType="1"/>
          </p:cNvSpPr>
          <p:nvPr userDrawn="1"/>
        </p:nvSpPr>
        <p:spPr>
          <a:xfrm>
            <a:off x="1710575" y="5133600"/>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Oval 11">
            <a:extLst>
              <a:ext uri="{FF2B5EF4-FFF2-40B4-BE49-F238E27FC236}">
                <a16:creationId xmlns:a16="http://schemas.microsoft.com/office/drawing/2014/main" id="{A5ABA3DB-FD6C-3A7B-3D31-6FA5444EF99A}"/>
              </a:ext>
            </a:extLst>
          </p:cNvPr>
          <p:cNvSpPr>
            <a:spLocks noGrp="1" noRot="1" noMove="1" noResize="1" noEditPoints="1" noAdjustHandles="1" noChangeArrowheads="1" noChangeShapeType="1"/>
          </p:cNvSpPr>
          <p:nvPr userDrawn="1"/>
        </p:nvSpPr>
        <p:spPr>
          <a:xfrm>
            <a:off x="5144509" y="5131809"/>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Logo">
            <a:extLst>
              <a:ext uri="{FF2B5EF4-FFF2-40B4-BE49-F238E27FC236}">
                <a16:creationId xmlns:a16="http://schemas.microsoft.com/office/drawing/2014/main" id="{63002D6E-A036-76ED-DDB8-28D2C584F0F9}"/>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3406774" y="2144712"/>
            <a:ext cx="5737225"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p:ph type="dt" sz="half" idx="10"/>
          </p:nvPr>
        </p:nvSpPr>
        <p:spPr bwMode="black"/>
        <p:txBody>
          <a:bodyPr/>
          <a:lstStyle/>
          <a:p>
            <a:fld id="{07B80B3B-FBF0-46AE-9DEC-6BA955099F57}" type="datetime2">
              <a:rPr lang="da-DK" smtClean="0"/>
              <a:t>1. maj 2026</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p:ph type="ftr" sz="quarter" idx="11"/>
          </p:nvPr>
        </p:nvSpPr>
        <p:spPr bwMode="black">
          <a:xfrm>
            <a:off x="3406775" y="360000"/>
            <a:ext cx="5737225" cy="180000"/>
          </a:xfrm>
        </p:spPr>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chemeClr val="accent2"/>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40CC431E-117D-5A63-F6A1-D7DA5F2DDDF6}"/>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grpSp>
        <p:nvGrpSpPr>
          <p:cNvPr id="8" name="Group 2">
            <a:extLst>
              <a:ext uri="{FF2B5EF4-FFF2-40B4-BE49-F238E27FC236}">
                <a16:creationId xmlns:a16="http://schemas.microsoft.com/office/drawing/2014/main" id="{8D93FC62-69A9-326F-2EDC-C35F068DFB50}"/>
              </a:ext>
            </a:extLst>
          </p:cNvPr>
          <p:cNvGrpSpPr>
            <a:grpSpLocks noGrp="1" noUngrp="1" noRot="1" noMove="1" noResize="1"/>
          </p:cNvGrpSpPr>
          <p:nvPr userDrawn="1"/>
        </p:nvGrpSpPr>
        <p:grpSpPr>
          <a:xfrm rot="5400000">
            <a:off x="9602713" y="4268715"/>
            <a:ext cx="3452383" cy="1726191"/>
            <a:chOff x="3408363" y="4698000"/>
            <a:chExt cx="4320001" cy="2160000"/>
          </a:xfrm>
          <a:solidFill>
            <a:schemeClr val="accent1"/>
          </a:solidFill>
        </p:grpSpPr>
        <p:sp>
          <p:nvSpPr>
            <p:cNvPr id="9" name="Rectangle 3">
              <a:extLst>
                <a:ext uri="{FF2B5EF4-FFF2-40B4-BE49-F238E27FC236}">
                  <a16:creationId xmlns:a16="http://schemas.microsoft.com/office/drawing/2014/main" id="{AC13469D-A4D1-ACDA-99B1-D28131A85FC6}"/>
                </a:ext>
              </a:extLst>
            </p:cNvPr>
            <p:cNvSpPr>
              <a:spLocks noGrp="1" noRot="1" noMove="1" noResize="1" noEditPoints="1" noAdjustHandles="1" noChangeArrowheads="1" noChangeShapeType="1"/>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0" name="Oval 5">
              <a:extLst>
                <a:ext uri="{FF2B5EF4-FFF2-40B4-BE49-F238E27FC236}">
                  <a16:creationId xmlns:a16="http://schemas.microsoft.com/office/drawing/2014/main" id="{F1CC837B-7E57-9803-83C7-32DB1A2B5E3A}"/>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7" name="Logo">
            <a:extLst>
              <a:ext uri="{FF2B5EF4-FFF2-40B4-BE49-F238E27FC236}">
                <a16:creationId xmlns:a16="http://schemas.microsoft.com/office/drawing/2014/main" id="{5DDB5013-436D-1656-FEBE-ECF5B18DF854}"/>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userDrawn="1">
            <p:ph type="ctrTitle" hasCustomPrompt="1"/>
          </p:nvPr>
        </p:nvSpPr>
        <p:spPr bwMode="black">
          <a:xfrm>
            <a:off x="3406775" y="2144712"/>
            <a:ext cx="6332538" cy="2502000"/>
          </a:xfrm>
        </p:spPr>
        <p:txBody>
          <a:bodyPr anchor="t" anchorCtr="0"/>
          <a:lstStyle>
            <a:lvl1pPr algn="l">
              <a:defRPr sz="5400">
                <a:solidFill>
                  <a:schemeClr val="tx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userDrawn="1">
            <p:ph type="dt" sz="half" idx="10"/>
          </p:nvPr>
        </p:nvSpPr>
        <p:spPr bwMode="black"/>
        <p:txBody>
          <a:bodyPr/>
          <a:lstStyle/>
          <a:p>
            <a:fld id="{6216DF1E-2891-4A9B-8791-3BEF8D997FE5}" type="datetime2">
              <a:rPr lang="da-DK" smtClean="0"/>
              <a:t>1. maj 2026</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userDrawn="1">
            <p:ph type="ftr" sz="quarter" idx="11"/>
          </p:nvPr>
        </p:nvSpPr>
        <p:spPr bwMode="black"/>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userDrawn="1">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7097428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C">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nvGrpSpPr>
          <p:cNvPr id="14" name="5.element x2">
            <a:extLst>
              <a:ext uri="{FF2B5EF4-FFF2-40B4-BE49-F238E27FC236}">
                <a16:creationId xmlns:a16="http://schemas.microsoft.com/office/drawing/2014/main" id="{9B8A112C-4410-790B-A080-9DB1BC7C9CAE}"/>
              </a:ext>
            </a:extLst>
          </p:cNvPr>
          <p:cNvGrpSpPr/>
          <p:nvPr userDrawn="1"/>
        </p:nvGrpSpPr>
        <p:grpSpPr>
          <a:xfrm>
            <a:off x="10465406" y="3408028"/>
            <a:ext cx="1726594" cy="3449974"/>
            <a:chOff x="10465406" y="3408028"/>
            <a:chExt cx="1726594" cy="3449974"/>
          </a:xfrm>
        </p:grpSpPr>
        <p:sp>
          <p:nvSpPr>
            <p:cNvPr id="8" name="Right Triangle 3">
              <a:extLst>
                <a:ext uri="{FF2B5EF4-FFF2-40B4-BE49-F238E27FC236}">
                  <a16:creationId xmlns:a16="http://schemas.microsoft.com/office/drawing/2014/main" id="{55B7F1AD-8312-753F-1377-B2F5E0F513D0}"/>
                </a:ext>
              </a:extLst>
            </p:cNvPr>
            <p:cNvSpPr/>
            <p:nvPr/>
          </p:nvSpPr>
          <p:spPr>
            <a:xfrm rot="16200000">
              <a:off x="10465406" y="3408028"/>
              <a:ext cx="1723782" cy="172378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3" name="Oval 5">
              <a:extLst>
                <a:ext uri="{FF2B5EF4-FFF2-40B4-BE49-F238E27FC236}">
                  <a16:creationId xmlns:a16="http://schemas.microsoft.com/office/drawing/2014/main" id="{7E7A3868-8815-4482-FCCC-683EA274F46E}"/>
                </a:ext>
              </a:extLst>
            </p:cNvPr>
            <p:cNvSpPr/>
            <p:nvPr/>
          </p:nvSpPr>
          <p:spPr>
            <a:xfrm rot="16200000">
              <a:off x="10465809" y="5131811"/>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9" name="Logo">
            <a:extLst>
              <a:ext uri="{FF2B5EF4-FFF2-40B4-BE49-F238E27FC236}">
                <a16:creationId xmlns:a16="http://schemas.microsoft.com/office/drawing/2014/main" id="{AD547B1E-BC18-A959-2DF2-B5645B02AEF4}"/>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1"/>
            <a:ext cx="5378400"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92BCF7A9-CE0F-449E-A6EB-489F5E6872F3}"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378400"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89469984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D">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nvGrpSpPr>
          <p:cNvPr id="3" name="Group 7">
            <a:extLst>
              <a:ext uri="{FF2B5EF4-FFF2-40B4-BE49-F238E27FC236}">
                <a16:creationId xmlns:a16="http://schemas.microsoft.com/office/drawing/2014/main" id="{5A5612D2-48D0-FEA3-F7B9-171313AE60BF}"/>
              </a:ext>
            </a:extLst>
          </p:cNvPr>
          <p:cNvGrpSpPr>
            <a:grpSpLocks noGrp="1" noUngrp="1" noRot="1" noMove="1" noResize="1"/>
          </p:cNvGrpSpPr>
          <p:nvPr userDrawn="1"/>
        </p:nvGrpSpPr>
        <p:grpSpPr>
          <a:xfrm>
            <a:off x="0" y="5119213"/>
            <a:ext cx="1739348" cy="1738787"/>
            <a:chOff x="10396448" y="4158868"/>
            <a:chExt cx="2700003" cy="2699133"/>
          </a:xfrm>
        </p:grpSpPr>
        <p:sp>
          <p:nvSpPr>
            <p:cNvPr id="7" name="Freeform: Shape 5">
              <a:extLst>
                <a:ext uri="{FF2B5EF4-FFF2-40B4-BE49-F238E27FC236}">
                  <a16:creationId xmlns:a16="http://schemas.microsoft.com/office/drawing/2014/main" id="{E212BBBE-1234-FEF3-4026-CE80DD4E9FFA}"/>
                </a:ext>
              </a:extLst>
            </p:cNvPr>
            <p:cNvSpPr>
              <a:spLocks noGrp="1" noRot="1" noChangeAspect="1" noMove="1" noResize="1" noEditPoints="1" noAdjustHandles="1" noChangeArrowheads="1" noChangeShapeType="1"/>
            </p:cNvSpPr>
            <p:nvPr/>
          </p:nvSpPr>
          <p:spPr>
            <a:xfrm rot="5400000">
              <a:off x="11071449" y="4832998"/>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sp>
          <p:nvSpPr>
            <p:cNvPr id="8" name="Freeform: Shape 6">
              <a:extLst>
                <a:ext uri="{FF2B5EF4-FFF2-40B4-BE49-F238E27FC236}">
                  <a16:creationId xmlns:a16="http://schemas.microsoft.com/office/drawing/2014/main" id="{F5BD14F2-A3FE-621D-F8D9-46EA69636D8A}"/>
                </a:ext>
              </a:extLst>
            </p:cNvPr>
            <p:cNvSpPr>
              <a:spLocks noGrp="1" noRot="1" noChangeAspect="1" noMove="1" noResize="1" noEditPoints="1" noAdjustHandles="1" noChangeArrowheads="1" noChangeShapeType="1"/>
            </p:cNvSpPr>
            <p:nvPr/>
          </p:nvSpPr>
          <p:spPr>
            <a:xfrm rot="16200000">
              <a:off x="11071449" y="3483867"/>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gr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4E7B2C52-06B5-4172-A7C9-96FC140CF979}"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83787782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E">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grpSp>
        <p:nvGrpSpPr>
          <p:cNvPr id="11" name="5.element x2">
            <a:extLst>
              <a:ext uri="{FF2B5EF4-FFF2-40B4-BE49-F238E27FC236}">
                <a16:creationId xmlns:a16="http://schemas.microsoft.com/office/drawing/2014/main" id="{7DE10EFC-8D13-1DAE-1E8A-8F3A4537B2C2}"/>
              </a:ext>
            </a:extLst>
          </p:cNvPr>
          <p:cNvGrpSpPr>
            <a:grpSpLocks noGrp="1" noUngrp="1" noRot="1" noMove="1" noResize="1"/>
          </p:cNvGrpSpPr>
          <p:nvPr userDrawn="1"/>
        </p:nvGrpSpPr>
        <p:grpSpPr>
          <a:xfrm>
            <a:off x="7057446" y="5131809"/>
            <a:ext cx="3452383" cy="1726191"/>
            <a:chOff x="3408363" y="4698000"/>
            <a:chExt cx="4320001" cy="2160000"/>
          </a:xfrm>
          <a:solidFill>
            <a:schemeClr val="accent1"/>
          </a:solidFill>
        </p:grpSpPr>
        <p:sp>
          <p:nvSpPr>
            <p:cNvPr id="12" name="Rectangle 8">
              <a:extLst>
                <a:ext uri="{FF2B5EF4-FFF2-40B4-BE49-F238E27FC236}">
                  <a16:creationId xmlns:a16="http://schemas.microsoft.com/office/drawing/2014/main" id="{107D59A7-CA56-558E-DEA6-834E076411A0}"/>
                </a:ext>
              </a:extLst>
            </p:cNvPr>
            <p:cNvSpPr>
              <a:spLocks noGrp="1" noRot="1" noMove="1" noResize="1" noEditPoints="1" noAdjustHandles="1" noChangeArrowheads="1" noChangeShapeType="1"/>
            </p:cNvSpPr>
            <p:nvPr/>
          </p:nvSpPr>
          <p:spPr>
            <a:xfrm rot="10800000">
              <a:off x="3408363" y="4698000"/>
              <a:ext cx="2160000" cy="21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Oval 10">
              <a:extLst>
                <a:ext uri="{FF2B5EF4-FFF2-40B4-BE49-F238E27FC236}">
                  <a16:creationId xmlns:a16="http://schemas.microsoft.com/office/drawing/2014/main" id="{B08D1217-591E-C151-1CF1-7FA2FE46A63B}"/>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79902809-FAB1-48B9-96E9-510475309198}"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78857123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eaker F">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a:spLocks noGrp="1" noRot="1" noMove="1" noResize="1" noEditPoints="1" noAdjustHandles="1" noChangeArrowheads="1" noChangeShapeType="1"/>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8" name="5.element top">
            <a:extLst>
              <a:ext uri="{FF2B5EF4-FFF2-40B4-BE49-F238E27FC236}">
                <a16:creationId xmlns:a16="http://schemas.microsoft.com/office/drawing/2014/main" id="{CD858DFD-89AD-356F-2EA2-CEAC13713DC6}"/>
              </a:ext>
            </a:extLst>
          </p:cNvPr>
          <p:cNvSpPr>
            <a:spLocks noGrp="1" noRot="1" noMove="1" noResize="1" noEditPoints="1" noAdjustHandles="1" noChangeArrowheads="1" noChangeShapeType="1"/>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a:spLocks noGrp="1" noRot="1" noMove="1" noResize="1" noEditPoints="1" noAdjustHandles="1" noChangeArrowheads="1" noChangeShapeType="1"/>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Logo">
            <a:extLst>
              <a:ext uri="{FF2B5EF4-FFF2-40B4-BE49-F238E27FC236}">
                <a16:creationId xmlns:a16="http://schemas.microsoft.com/office/drawing/2014/main" id="{9BF8C59B-2D16-4BE5-0A79-81A3E794CFD2}"/>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539749" y="2144713"/>
            <a:ext cx="7288214" cy="2498400"/>
          </a:xfrm>
        </p:spPr>
        <p:txBody>
          <a:bodyPr anchor="ctr" anchorCtr="0"/>
          <a:lstStyle>
            <a:lvl1pPr algn="l">
              <a:defRPr sz="54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DDFE8D97-A013-400A-AEB4-F0972DC86E3A}"/>
              </a:ext>
            </a:extLst>
          </p:cNvPr>
          <p:cNvSpPr>
            <a:spLocks noGrp="1"/>
          </p:cNvSpPr>
          <p:nvPr>
            <p:ph type="dt" sz="half" idx="10"/>
          </p:nvPr>
        </p:nvSpPr>
        <p:spPr/>
        <p:txBody>
          <a:bodyPr/>
          <a:lstStyle>
            <a:lvl1pPr>
              <a:defRPr>
                <a:solidFill>
                  <a:schemeClr val="bg1"/>
                </a:solidFill>
              </a:defRPr>
            </a:lvl1pPr>
          </a:lstStyle>
          <a:p>
            <a:fld id="{6A3B8E8A-27D3-4349-84FE-F79B453EE05C}" type="datetime2">
              <a:rPr lang="da-DK" smtClean="0"/>
              <a:t>1. maj 2026</a:t>
            </a:fld>
            <a:endParaRPr lang="da-DK"/>
          </a:p>
        </p:txBody>
      </p:sp>
      <p:sp>
        <p:nvSpPr>
          <p:cNvPr id="9" name="Footer Placeholder 8">
            <a:extLst>
              <a:ext uri="{FF2B5EF4-FFF2-40B4-BE49-F238E27FC236}">
                <a16:creationId xmlns:a16="http://schemas.microsoft.com/office/drawing/2014/main" id="{8E4A96CB-86F1-30AF-1FEF-578CF6B78000}"/>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1" name="Slide Number Placeholder 10">
            <a:extLst>
              <a:ext uri="{FF2B5EF4-FFF2-40B4-BE49-F238E27FC236}">
                <a16:creationId xmlns:a16="http://schemas.microsoft.com/office/drawing/2014/main" id="{62027830-031F-1B8B-C4B6-EEC9C900A7D0}"/>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3271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reaker G">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4ACFE397-812C-4101-ACDF-B8D73B34B351}"/>
              </a:ext>
            </a:extLst>
          </p:cNvPr>
          <p:cNvSpPr>
            <a:spLocks noGrp="1" noRot="1" noMove="1" noResize="1" noEditPoints="1" noAdjustHandles="1" noChangeArrowheads="1" noChangeShapeType="1"/>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a:spLocks noGrp="1" noRot="1" noMove="1" noResize="1" noEditPoints="1" noAdjustHandles="1" noChangeArrowheads="1" noChangeShapeType="1"/>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a:spLocks noGrp="1" noRot="1" noMove="1" noResize="1" noEditPoints="1" noAdjustHandles="1" noChangeArrowheads="1" noChangeShapeType="1"/>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Logo">
            <a:extLst>
              <a:ext uri="{FF2B5EF4-FFF2-40B4-BE49-F238E27FC236}">
                <a16:creationId xmlns:a16="http://schemas.microsoft.com/office/drawing/2014/main" id="{061A16A5-1A28-658A-D42D-F565D96A32A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12" name="Date Placeholder 11">
            <a:extLst>
              <a:ext uri="{FF2B5EF4-FFF2-40B4-BE49-F238E27FC236}">
                <a16:creationId xmlns:a16="http://schemas.microsoft.com/office/drawing/2014/main" id="{FB26BC83-2AB4-7A59-AF98-85A9F551582B}"/>
              </a:ext>
            </a:extLst>
          </p:cNvPr>
          <p:cNvSpPr>
            <a:spLocks noGrp="1"/>
          </p:cNvSpPr>
          <p:nvPr>
            <p:ph type="dt" sz="half" idx="10"/>
          </p:nvPr>
        </p:nvSpPr>
        <p:spPr/>
        <p:txBody>
          <a:bodyPr/>
          <a:lstStyle>
            <a:lvl1pPr>
              <a:defRPr>
                <a:solidFill>
                  <a:schemeClr val="bg1"/>
                </a:solidFill>
              </a:defRPr>
            </a:lvl1pPr>
          </a:lstStyle>
          <a:p>
            <a:fld id="{5B1342AA-BCE1-4447-B104-FC2B3B0FF90C}" type="datetime2">
              <a:rPr lang="da-DK" smtClean="0"/>
              <a:t>1. maj 2026</a:t>
            </a:fld>
            <a:endParaRPr lang="da-DK"/>
          </a:p>
        </p:txBody>
      </p:sp>
      <p:sp>
        <p:nvSpPr>
          <p:cNvPr id="13" name="Footer Placeholder 12">
            <a:extLst>
              <a:ext uri="{FF2B5EF4-FFF2-40B4-BE49-F238E27FC236}">
                <a16:creationId xmlns:a16="http://schemas.microsoft.com/office/drawing/2014/main" id="{680555CE-771A-30C5-A459-90B6C40C1745}"/>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4" name="Slide Number Placeholder 13">
            <a:extLst>
              <a:ext uri="{FF2B5EF4-FFF2-40B4-BE49-F238E27FC236}">
                <a16:creationId xmlns:a16="http://schemas.microsoft.com/office/drawing/2014/main" id="{B4CE450C-13B0-2F77-B7F4-BCB4C1A29708}"/>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47375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4" name="5.element top">
            <a:extLst>
              <a:ext uri="{FF2B5EF4-FFF2-40B4-BE49-F238E27FC236}">
                <a16:creationId xmlns:a16="http://schemas.microsoft.com/office/drawing/2014/main" id="{DEC26C65-2D31-441B-5151-F72D274D5CAC}"/>
              </a:ext>
            </a:extLst>
          </p:cNvPr>
          <p:cNvSpPr/>
          <p:nvPr userDrawn="1"/>
        </p:nvSpPr>
        <p:spPr>
          <a:xfrm rot="16200000">
            <a:off x="7637400" y="0"/>
            <a:ext cx="2300400" cy="229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22" name="Pladsholder til billede 21">
            <a:extLst>
              <a:ext uri="{FF2B5EF4-FFF2-40B4-BE49-F238E27FC236}">
                <a16:creationId xmlns:a16="http://schemas.microsoft.com/office/drawing/2014/main" id="{E8F163E1-499B-EF05-A94F-A86F2E50D2E1}"/>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8789400 w 12193200"/>
              <a:gd name="connsiteY1" fmla="*/ 0 h 6858000"/>
              <a:gd name="connsiteX2" fmla="*/ 7646400 w 12193200"/>
              <a:gd name="connsiteY2" fmla="*/ 1143000 h 6858000"/>
              <a:gd name="connsiteX3" fmla="*/ 8789400 w 12193200"/>
              <a:gd name="connsiteY3" fmla="*/ 2286000 h 6858000"/>
              <a:gd name="connsiteX4" fmla="*/ 9932400 w 12193200"/>
              <a:gd name="connsiteY4" fmla="*/ 1143000 h 6858000"/>
              <a:gd name="connsiteX5" fmla="*/ 8789400 w 12193200"/>
              <a:gd name="connsiteY5" fmla="*/ 0 h 6858000"/>
              <a:gd name="connsiteX6" fmla="*/ 12193200 w 12193200"/>
              <a:gd name="connsiteY6" fmla="*/ 0 h 6858000"/>
              <a:gd name="connsiteX7" fmla="*/ 12193200 w 12193200"/>
              <a:gd name="connsiteY7" fmla="*/ 6858000 h 6858000"/>
              <a:gd name="connsiteX8" fmla="*/ 0 w 121932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0" h="6858000">
                <a:moveTo>
                  <a:pt x="0" y="0"/>
                </a:moveTo>
                <a:lnTo>
                  <a:pt x="8789400" y="0"/>
                </a:lnTo>
                <a:cubicBezTo>
                  <a:pt x="8158139" y="0"/>
                  <a:pt x="7646400" y="511739"/>
                  <a:pt x="7646400" y="1143000"/>
                </a:cubicBezTo>
                <a:cubicBezTo>
                  <a:pt x="7646400" y="1774261"/>
                  <a:pt x="8158139" y="2286000"/>
                  <a:pt x="8789400" y="2286000"/>
                </a:cubicBezTo>
                <a:cubicBezTo>
                  <a:pt x="9420661" y="2286000"/>
                  <a:pt x="9932400" y="1774261"/>
                  <a:pt x="9932400" y="1143000"/>
                </a:cubicBezTo>
                <a:cubicBezTo>
                  <a:pt x="9932400" y="511739"/>
                  <a:pt x="9420661" y="0"/>
                  <a:pt x="8789400" y="0"/>
                </a:cubicBezTo>
                <a:lnTo>
                  <a:pt x="12193200" y="0"/>
                </a:lnTo>
                <a:lnTo>
                  <a:pt x="12193200" y="6858000"/>
                </a:ln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17" name="Pladsholder til tekst bund">
            <a:extLst>
              <a:ext uri="{FF2B5EF4-FFF2-40B4-BE49-F238E27FC236}">
                <a16:creationId xmlns:a16="http://schemas.microsoft.com/office/drawing/2014/main" id="{7CDFAD2F-6BBD-8174-6E7D-7AB327465572}"/>
              </a:ext>
            </a:extLst>
          </p:cNvPr>
          <p:cNvSpPr>
            <a:spLocks noGrp="1"/>
          </p:cNvSpPr>
          <p:nvPr>
            <p:ph type="body" sz="quarter" idx="21"/>
          </p:nvPr>
        </p:nvSpPr>
        <p:spPr>
          <a:xfrm>
            <a:off x="7647216" y="2286000"/>
            <a:ext cx="2286000" cy="2286000"/>
          </a:xfrm>
          <a:prstGeom prst="ellipse">
            <a:avLst/>
          </a:prstGeom>
          <a:solidFill>
            <a:schemeClr val="accent1"/>
          </a:solidFill>
        </p:spPr>
        <p:txBody>
          <a:bodyPr/>
          <a:lstStyle>
            <a:lvl1pPr>
              <a:defRPr>
                <a:noFill/>
              </a:defRPr>
            </a:lvl1pPr>
          </a:lstStyle>
          <a:p>
            <a:pPr lvl="0"/>
            <a:r>
              <a:rPr lang="da-DK"/>
              <a:t>Klik for at redigere teksttypografierne i masteren</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7A5F9F7D-E149-41C5-8B91-725F40F33709}"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a:p>
        </p:txBody>
      </p:sp>
    </p:spTree>
    <p:extLst>
      <p:ext uri="{BB962C8B-B14F-4D97-AF65-F5344CB8AC3E}">
        <p14:creationId xmlns:p14="http://schemas.microsoft.com/office/powerpoint/2010/main" val="22329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decel="92000" autoRev="1" fill="hold" grpId="0" nodeType="withEffect">
                                  <p:stCondLst>
                                    <p:cond delay="0"/>
                                  </p:stCondLst>
                                  <p:childTnLst>
                                    <p:animClr clrSpc="rgb" dir="cw">
                                      <p:cBhvr>
                                        <p:cTn id="6" dur="9500" fill="hold"/>
                                        <p:tgtEl>
                                          <p:spTgt spid="14"/>
                                        </p:tgtEl>
                                        <p:attrNameLst>
                                          <p:attrName>fillcolor</p:attrName>
                                        </p:attrNameLst>
                                      </p:cBhvr>
                                      <p:to>
                                        <a:schemeClr val="accent1"/>
                                      </p:to>
                                    </p:animClr>
                                    <p:set>
                                      <p:cBhvr>
                                        <p:cTn id="7" dur="9500" fill="hold"/>
                                        <p:tgtEl>
                                          <p:spTgt spid="14"/>
                                        </p:tgtEl>
                                        <p:attrNameLst>
                                          <p:attrName>fill.type</p:attrName>
                                        </p:attrNameLst>
                                      </p:cBhvr>
                                      <p:to>
                                        <p:strVal val="solid"/>
                                      </p:to>
                                    </p:set>
                                    <p:set>
                                      <p:cBhvr>
                                        <p:cTn id="8" dur="9500" fill="hold"/>
                                        <p:tgtEl>
                                          <p:spTgt spid="14"/>
                                        </p:tgtEl>
                                        <p:attrNameLst>
                                          <p:attrName>fill.on</p:attrName>
                                        </p:attrNameLst>
                                      </p:cBhvr>
                                      <p:to>
                                        <p:strVal val="true"/>
                                      </p:to>
                                    </p:set>
                                  </p:childTnLst>
                                </p:cTn>
                              </p:par>
                              <p:par>
                                <p:cTn id="9" presetID="42" presetClass="path" presetSubtype="0" repeatCount="indefinite" accel="20968" decel="18968" autoRev="1" fill="hold" grpId="0" nodeType="withEffect">
                                  <p:stCondLst>
                                    <p:cond delay="0"/>
                                  </p:stCondLst>
                                  <p:childTnLst>
                                    <p:animMotion origin="layout" path="M -3.54167E-6 0 L -3.54167E-6 0.33426 " pathEditMode="relative" rAng="0" ptsTypes="AA">
                                      <p:cBhvr>
                                        <p:cTn id="10" dur="15500" fill="hold"/>
                                        <p:tgtEl>
                                          <p:spTgt spid="17">
                                            <p:bg/>
                                          </p:spTgt>
                                        </p:tgtEl>
                                        <p:attrNameLst>
                                          <p:attrName>ppt_x</p:attrName>
                                          <p:attrName>ppt_y</p:attrName>
                                        </p:attrNameLst>
                                      </p:cBhvr>
                                      <p:rCtr x="0" y="16713"/>
                                    </p:animMotion>
                                  </p:childTnLst>
                                </p:cTn>
                              </p:par>
                              <p:par>
                                <p:cTn id="11" presetID="42" presetClass="path" presetSubtype="0" repeatCount="indefinite" accel="20968" decel="18968" autoRev="1" fill="hold" grpId="0" nodeType="withEffect" nodePh="1">
                                  <p:stCondLst>
                                    <p:cond delay="0"/>
                                  </p:stCondLst>
                                  <p:endCondLst>
                                    <p:cond evt="begin" delay="0">
                                      <p:tn val="11"/>
                                    </p:cond>
                                  </p:endCondLst>
                                  <p:childTnLst>
                                    <p:animMotion origin="layout" path="M -4.16667E-7 2.59259E-6 L -4.16667E-7 0.25 " pathEditMode="relative" rAng="0" ptsTypes="AA">
                                      <p:cBhvr>
                                        <p:cTn id="12" dur="15500" fill="hold"/>
                                        <p:tgtEl>
                                          <p:spTgt spid="17">
                                            <p:txEl>
                                              <p:pRg st="0" end="0"/>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build="p" animBg="1">
        <p:tmplLst>
          <p:tmpl>
            <p:tnLst>
              <p:par>
                <p:cTn presetID="42" presetClass="path" presetSubtype="0" repeatCount="indefinite" accel="20968" decel="18968" autoRev="1" fill="hold" nodeType="withEffect">
                  <p:stCondLst>
                    <p:cond delay="0"/>
                  </p:stCondLst>
                  <p:childTnLst>
                    <p:animMotion origin="layout" path="M -3.54167E-6 0 L -3.54167E-6 0.33426 " pathEditMode="relative" rAng="0" ptsTypes="AA">
                      <p:cBhvr>
                        <p:cTn dur="15500" fill="hold"/>
                        <p:tgtEl>
                          <p:spTgt spid="17"/>
                        </p:tgtEl>
                        <p:attrNameLst>
                          <p:attrName>ppt_x</p:attrName>
                          <p:attrName>ppt_y</p:attrName>
                        </p:attrNameLst>
                      </p:cBhvr>
                      <p:rCtr x="0" y="16713"/>
                    </p:animMotion>
                  </p:childTnLst>
                </p:cTn>
              </p:par>
            </p:tnLst>
          </p:tmpl>
          <p:tmpl lvl="1">
            <p:tnLst>
              <p:par>
                <p:cTn presetID="42" presetClass="path" presetSubtype="0" repeatCount="indefinite" accel="20968" decel="18968" autoRev="1" fill="hold" nodeType="withEffect" nodePh="1">
                  <p:stCondLst>
                    <p:cond delay="0"/>
                  </p:stCondLst>
                  <p:endCondLst>
                    <p:cond delay="0"/>
                  </p:endCondLst>
                  <p:childTnLst>
                    <p:animMotion origin="layout" path="M -4.16667E-7 2.59259E-6 L -4.16667E-7 0.25 " pathEditMode="relative" rAng="0" ptsTypes="AA">
                      <p:cBhvr>
                        <p:cTn dur="15500" fill="hold"/>
                        <p:tgtEl>
                          <p:spTgt spid="17"/>
                        </p:tgtEl>
                        <p:attrNameLst>
                          <p:attrName>ppt_x</p:attrName>
                          <p:attrName>ppt_y</p:attrName>
                        </p:attrNameLst>
                      </p:cBhvr>
                      <p:rCtr x="0" y="12500"/>
                    </p:animMotion>
                  </p:childTnLst>
                </p:cTn>
              </p:par>
            </p:tnLst>
          </p:tmpl>
        </p:tmplLst>
      </p:bldP>
    </p:bld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A">
    <p:bg>
      <p:bgPr>
        <a:solidFill>
          <a:schemeClr val="tx2"/>
        </a:solidFill>
        <a:effectLst/>
      </p:bgPr>
    </p:bg>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prstGeom prst="rect">
            <a:avLst/>
          </a:prstGeom>
          <a:solidFill>
            <a:schemeClr val="tx1">
              <a:lumMod val="85000"/>
            </a:schemeClr>
          </a:solidFill>
        </p:spPr>
        <p:txBody>
          <a:bodyPr wrap="square" lIns="540000" tIns="108000">
            <a:noAutofit/>
          </a:bodyPr>
          <a:lstStyle>
            <a:lvl1pPr marL="0" indent="0" algn="l">
              <a:buNone/>
              <a:defRPr sz="1400">
                <a:solidFill>
                  <a:schemeClr val="bg1"/>
                </a:solidFill>
              </a:defRPr>
            </a:lvl1pPr>
          </a:lstStyle>
          <a:p>
            <a:r>
              <a:rPr lang="da-DK"/>
              <a:t>Klik på denne tekst og indsæt baggrundsbillede via Skyfish ikonet.</a:t>
            </a:r>
          </a:p>
        </p:txBody>
      </p:sp>
      <p:sp>
        <p:nvSpPr>
          <p:cNvPr id="10" name="Logo on top">
            <a:extLst>
              <a:ext uri="{FF2B5EF4-FFF2-40B4-BE49-F238E27FC236}">
                <a16:creationId xmlns:a16="http://schemas.microsoft.com/office/drawing/2014/main" id="{F5D43890-0386-9C9F-63A4-5A6D2325BCD8}"/>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bwMode="white">
          <a:xfrm>
            <a:off x="3405600" y="2144713"/>
            <a:ext cx="5738400" cy="2502000"/>
          </a:xfrm>
        </p:spPr>
        <p:txBody>
          <a:bodyPr anchor="t" anchorCtr="0"/>
          <a:lstStyle>
            <a:lvl1pPr algn="l">
              <a:defRPr sz="5400">
                <a:solidFill>
                  <a:schemeClr val="tx1"/>
                </a:solidFill>
              </a:defRPr>
            </a:lvl1pPr>
          </a:lstStyle>
          <a:p>
            <a:r>
              <a:rPr lang="da-DK"/>
              <a:t>Klik for at tilføje titel</a:t>
            </a:r>
          </a:p>
        </p:txBody>
      </p:sp>
      <p:sp>
        <p:nvSpPr>
          <p:cNvPr id="4" name="Date Placeholder 3">
            <a:extLst>
              <a:ext uri="{FF2B5EF4-FFF2-40B4-BE49-F238E27FC236}">
                <a16:creationId xmlns:a16="http://schemas.microsoft.com/office/drawing/2014/main" id="{86A6D845-72EC-28AA-47D4-FE26367AD57E}"/>
              </a:ext>
            </a:extLst>
          </p:cNvPr>
          <p:cNvSpPr>
            <a:spLocks noGrp="1"/>
          </p:cNvSpPr>
          <p:nvPr>
            <p:ph type="dt" sz="half" idx="10"/>
          </p:nvPr>
        </p:nvSpPr>
        <p:spPr bwMode="white">
          <a:xfrm>
            <a:off x="900000" y="360000"/>
            <a:ext cx="2148000" cy="180000"/>
          </a:xfrm>
        </p:spPr>
        <p:txBody>
          <a:bodyPr/>
          <a:lstStyle/>
          <a:p>
            <a:fld id="{96EF8FC8-769F-43FB-8942-2387F16D4147}" type="datetime2">
              <a:rPr lang="da-DK" smtClean="0"/>
              <a:t>1. maj 2026</a:t>
            </a:fld>
            <a:endParaRPr lang="da-DK"/>
          </a:p>
        </p:txBody>
      </p:sp>
      <p:sp>
        <p:nvSpPr>
          <p:cNvPr id="8" name="Footer Placeholder 4">
            <a:extLst>
              <a:ext uri="{FF2B5EF4-FFF2-40B4-BE49-F238E27FC236}">
                <a16:creationId xmlns:a16="http://schemas.microsoft.com/office/drawing/2014/main" id="{DCDECC1B-2C3D-FB1C-6EBA-D1163713AC2E}"/>
              </a:ext>
            </a:extLst>
          </p:cNvPr>
          <p:cNvSpPr>
            <a:spLocks noGrp="1"/>
          </p:cNvSpPr>
          <p:nvPr>
            <p:ph type="ftr" sz="quarter" idx="11"/>
          </p:nvPr>
        </p:nvSpPr>
        <p:spPr bwMode="white">
          <a:xfrm>
            <a:off x="3406774" y="360000"/>
            <a:ext cx="5737226" cy="180000"/>
          </a:xfrm>
        </p:spPr>
        <p:txBody>
          <a:bodyPr/>
          <a:lstStyle/>
          <a:p>
            <a:endParaRPr lang="da-DK"/>
          </a:p>
        </p:txBody>
      </p:sp>
      <p:sp>
        <p:nvSpPr>
          <p:cNvPr id="5" name="Slide Number Placeholder 5">
            <a:extLst>
              <a:ext uri="{FF2B5EF4-FFF2-40B4-BE49-F238E27FC236}">
                <a16:creationId xmlns:a16="http://schemas.microsoft.com/office/drawing/2014/main" id="{DB7385B2-61C1-024D-0BB8-14F6E8AE42D3}"/>
              </a:ext>
            </a:extLst>
          </p:cNvPr>
          <p:cNvSpPr>
            <a:spLocks noGrp="1"/>
          </p:cNvSpPr>
          <p:nvPr>
            <p:ph type="sldNum" sz="quarter" idx="12"/>
          </p:nvPr>
        </p:nvSpPr>
        <p:spPr bwMode="white">
          <a:xfrm>
            <a:off x="540000" y="360000"/>
            <a:ext cx="360000" cy="180000"/>
          </a:xfrm>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68087238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B">
    <p:spTree>
      <p:nvGrpSpPr>
        <p:cNvPr id="1" name=""/>
        <p:cNvGrpSpPr/>
        <p:nvPr/>
      </p:nvGrpSpPr>
      <p:grpSpPr>
        <a:xfrm>
          <a:off x="0" y="0"/>
          <a:ext cx="0" cy="0"/>
          <a:chOff x="0" y="0"/>
          <a:chExt cx="0" cy="0"/>
        </a:xfrm>
      </p:grpSpPr>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4" name="Logo">
            <a:extLst>
              <a:ext uri="{FF2B5EF4-FFF2-40B4-BE49-F238E27FC236}">
                <a16:creationId xmlns:a16="http://schemas.microsoft.com/office/drawing/2014/main" id="{25D91405-D2BE-9A45-C44E-469FBB4A7DD4}"/>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a:t>Klik for at tilføje titel</a:t>
            </a:r>
          </a:p>
        </p:txBody>
      </p:sp>
      <p:sp>
        <p:nvSpPr>
          <p:cNvPr id="8" name="Date Placeholder 7">
            <a:extLst>
              <a:ext uri="{FF2B5EF4-FFF2-40B4-BE49-F238E27FC236}">
                <a16:creationId xmlns:a16="http://schemas.microsoft.com/office/drawing/2014/main" id="{3F64AF37-3E37-4688-9BC2-6EDE3C63BF3A}"/>
              </a:ext>
            </a:extLst>
          </p:cNvPr>
          <p:cNvSpPr>
            <a:spLocks noGrp="1"/>
          </p:cNvSpPr>
          <p:nvPr>
            <p:ph type="dt" sz="half" idx="14"/>
          </p:nvPr>
        </p:nvSpPr>
        <p:spPr bwMode="white"/>
        <p:txBody>
          <a:bodyPr/>
          <a:lstStyle>
            <a:lvl1pPr>
              <a:defRPr>
                <a:solidFill>
                  <a:schemeClr val="bg1"/>
                </a:solidFill>
              </a:defRPr>
            </a:lvl1pPr>
          </a:lstStyle>
          <a:p>
            <a:fld id="{FAE0BE28-F2E0-4D2A-818D-C4F0F77E1C84}" type="datetime2">
              <a:rPr lang="da-DK" smtClean="0"/>
              <a:t>1. maj 2026</a:t>
            </a:fld>
            <a:endParaRPr lang="da-DK"/>
          </a:p>
        </p:txBody>
      </p:sp>
      <p:sp>
        <p:nvSpPr>
          <p:cNvPr id="9" name="Footer Placeholder 8">
            <a:extLst>
              <a:ext uri="{FF2B5EF4-FFF2-40B4-BE49-F238E27FC236}">
                <a16:creationId xmlns:a16="http://schemas.microsoft.com/office/drawing/2014/main" id="{BC4E674D-4522-2C7B-9B96-FC5A3477173E}"/>
              </a:ext>
            </a:extLst>
          </p:cNvPr>
          <p:cNvSpPr>
            <a:spLocks noGrp="1"/>
          </p:cNvSpPr>
          <p:nvPr>
            <p:ph type="ftr" sz="quarter" idx="15"/>
          </p:nvPr>
        </p:nvSpPr>
        <p:spPr bwMode="white"/>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2A704368-F638-24BE-6359-3F1BF2F6BDD1}"/>
              </a:ext>
            </a:extLst>
          </p:cNvPr>
          <p:cNvSpPr>
            <a:spLocks noGrp="1"/>
          </p:cNvSpPr>
          <p:nvPr>
            <p:ph type="sldNum" sz="quarter" idx="16"/>
          </p:nvPr>
        </p:nvSpPr>
        <p:spPr bwMode="white"/>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23891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A">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4" name="Logo on top">
            <a:extLst>
              <a:ext uri="{FF2B5EF4-FFF2-40B4-BE49-F238E27FC236}">
                <a16:creationId xmlns:a16="http://schemas.microsoft.com/office/drawing/2014/main" id="{D9C96B22-E67E-467D-4CED-02F5FD4ED9AC}"/>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bwMode="black">
          <a:xfrm>
            <a:off x="539749" y="2144712"/>
            <a:ext cx="5735639" cy="2498400"/>
          </a:xfrm>
        </p:spPr>
        <p:txBody>
          <a:bodyPr anchor="ctr" anchorCtr="0"/>
          <a:lstStyle>
            <a:lvl1pPr algn="l">
              <a:defRPr sz="5400">
                <a:solidFill>
                  <a:schemeClr val="bg1"/>
                </a:solidFill>
              </a:defRPr>
            </a:lvl1pPr>
          </a:lstStyle>
          <a:p>
            <a:r>
              <a:rPr lang="da-DK"/>
              <a:t>Klik for at tilføje titel</a:t>
            </a:r>
          </a:p>
        </p:txBody>
      </p:sp>
      <p:sp>
        <p:nvSpPr>
          <p:cNvPr id="7" name="Date Placeholder 6">
            <a:extLst>
              <a:ext uri="{FF2B5EF4-FFF2-40B4-BE49-F238E27FC236}">
                <a16:creationId xmlns:a16="http://schemas.microsoft.com/office/drawing/2014/main" id="{EFA1E43A-B987-6B06-BE4A-5B393CBCFC96}"/>
              </a:ext>
            </a:extLst>
          </p:cNvPr>
          <p:cNvSpPr>
            <a:spLocks noGrp="1"/>
          </p:cNvSpPr>
          <p:nvPr>
            <p:ph type="dt" sz="half" idx="18"/>
          </p:nvPr>
        </p:nvSpPr>
        <p:spPr/>
        <p:txBody>
          <a:bodyPr/>
          <a:lstStyle>
            <a:lvl1pPr>
              <a:defRPr>
                <a:solidFill>
                  <a:schemeClr val="bg1"/>
                </a:solidFill>
              </a:defRPr>
            </a:lvl1pPr>
          </a:lstStyle>
          <a:p>
            <a:fld id="{9AA5F9BD-A1BA-4070-B02C-6ED83197B985}" type="datetime2">
              <a:rPr lang="da-DK" smtClean="0"/>
              <a:t>1. maj 2026</a:t>
            </a:fld>
            <a:endParaRPr lang="da-DK"/>
          </a:p>
        </p:txBody>
      </p:sp>
      <p:sp>
        <p:nvSpPr>
          <p:cNvPr id="9" name="Footer Placeholder 8">
            <a:extLst>
              <a:ext uri="{FF2B5EF4-FFF2-40B4-BE49-F238E27FC236}">
                <a16:creationId xmlns:a16="http://schemas.microsoft.com/office/drawing/2014/main" id="{77D0AD66-4F0F-DF20-7F0F-90777D62DC84}"/>
              </a:ext>
            </a:extLst>
          </p:cNvPr>
          <p:cNvSpPr>
            <a:spLocks noGrp="1"/>
          </p:cNvSpPr>
          <p:nvPr>
            <p:ph type="ftr" sz="quarter" idx="19"/>
          </p:nvPr>
        </p:nvSpPr>
        <p:spPr>
          <a:xfrm>
            <a:off x="3406776" y="360000"/>
            <a:ext cx="3412588" cy="180000"/>
          </a:xfrm>
        </p:spPr>
        <p:txBody>
          <a:bodyPr/>
          <a:lstStyle>
            <a:lvl1pPr>
              <a:defRPr>
                <a:solidFill>
                  <a:schemeClr val="bg1"/>
                </a:solidFill>
              </a:defRPr>
            </a:lvl1pPr>
          </a:lstStyle>
          <a:p>
            <a:endParaRPr lang="da-DK"/>
          </a:p>
        </p:txBody>
      </p:sp>
      <p:sp>
        <p:nvSpPr>
          <p:cNvPr id="10" name="Slide Number Placeholder 9">
            <a:extLst>
              <a:ext uri="{FF2B5EF4-FFF2-40B4-BE49-F238E27FC236}">
                <a16:creationId xmlns:a16="http://schemas.microsoft.com/office/drawing/2014/main" id="{DFD108AB-A50C-DA79-F54B-F38C600569EB}"/>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425027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B">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4" name="Logo on top">
            <a:extLst>
              <a:ext uri="{FF2B5EF4-FFF2-40B4-BE49-F238E27FC236}">
                <a16:creationId xmlns:a16="http://schemas.microsoft.com/office/drawing/2014/main" id="{163557E7-C13F-A81D-9236-9503F56E4121}"/>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a:t>Klik for at tilføje titel</a:t>
            </a:r>
          </a:p>
        </p:txBody>
      </p:sp>
      <p:sp>
        <p:nvSpPr>
          <p:cNvPr id="7" name="Date Placeholder 6">
            <a:extLst>
              <a:ext uri="{FF2B5EF4-FFF2-40B4-BE49-F238E27FC236}">
                <a16:creationId xmlns:a16="http://schemas.microsoft.com/office/drawing/2014/main" id="{82627089-962C-9E0A-05A8-8103FEDC19E5}"/>
              </a:ext>
            </a:extLst>
          </p:cNvPr>
          <p:cNvSpPr>
            <a:spLocks noGrp="1"/>
          </p:cNvSpPr>
          <p:nvPr>
            <p:ph type="dt" sz="half" idx="15"/>
          </p:nvPr>
        </p:nvSpPr>
        <p:spPr/>
        <p:txBody>
          <a:bodyPr/>
          <a:lstStyle>
            <a:lvl1pPr>
              <a:defRPr>
                <a:solidFill>
                  <a:schemeClr val="accent1"/>
                </a:solidFill>
              </a:defRPr>
            </a:lvl1pPr>
          </a:lstStyle>
          <a:p>
            <a:fld id="{0C296D1E-DE16-40D9-90E0-57ECDC0BA949}" type="datetime2">
              <a:rPr lang="da-DK" smtClean="0"/>
              <a:t>1. maj 2026</a:t>
            </a:fld>
            <a:endParaRPr lang="da-DK"/>
          </a:p>
        </p:txBody>
      </p:sp>
      <p:sp>
        <p:nvSpPr>
          <p:cNvPr id="9" name="Footer Placeholder 8">
            <a:extLst>
              <a:ext uri="{FF2B5EF4-FFF2-40B4-BE49-F238E27FC236}">
                <a16:creationId xmlns:a16="http://schemas.microsoft.com/office/drawing/2014/main" id="{29F85CC0-0D70-E22C-464B-7FF186E0686F}"/>
              </a:ext>
            </a:extLst>
          </p:cNvPr>
          <p:cNvSpPr>
            <a:spLocks noGrp="1"/>
          </p:cNvSpPr>
          <p:nvPr>
            <p:ph type="ftr" sz="quarter" idx="16"/>
          </p:nvPr>
        </p:nvSpPr>
        <p:spPr/>
        <p:txBody>
          <a:bodyPr/>
          <a:lstStyle>
            <a:lvl1pPr>
              <a:defRPr>
                <a:solidFill>
                  <a:schemeClr val="accent1"/>
                </a:solidFill>
              </a:defRPr>
            </a:lvl1pPr>
          </a:lstStyle>
          <a:p>
            <a:endParaRPr lang="da-DK"/>
          </a:p>
        </p:txBody>
      </p:sp>
      <p:sp>
        <p:nvSpPr>
          <p:cNvPr id="10" name="Slide Number Placeholder 9">
            <a:extLst>
              <a:ext uri="{FF2B5EF4-FFF2-40B4-BE49-F238E27FC236}">
                <a16:creationId xmlns:a16="http://schemas.microsoft.com/office/drawing/2014/main" id="{0DE92E1A-C691-2E82-D6F5-706823901057}"/>
              </a:ext>
            </a:extLst>
          </p:cNvPr>
          <p:cNvSpPr>
            <a:spLocks noGrp="1"/>
          </p:cNvSpPr>
          <p:nvPr>
            <p:ph type="sldNum" sz="quarter" idx="17"/>
          </p:nvPr>
        </p:nvSpPr>
        <p:spPr/>
        <p:txBody>
          <a:bodyPr/>
          <a:lstStyle>
            <a:lvl1pPr>
              <a:defRPr>
                <a:solidFill>
                  <a:schemeClr val="accent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209144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8" name="Text Placeholder notes">
            <a:extLst>
              <a:ext uri="{FF2B5EF4-FFF2-40B4-BE49-F238E27FC236}">
                <a16:creationId xmlns:a16="http://schemas.microsoft.com/office/drawing/2014/main" id="{8EDCB852-1987-4C7D-89DB-D8E497386D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7310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143981B-3FD1-1F87-74C6-16013EB30CAE}"/>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B0F21067-70D1-A78B-2F42-BDF3ADA1FF01}"/>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8" name="Text Placeholder notes">
            <a:extLst>
              <a:ext uri="{FF2B5EF4-FFF2-40B4-BE49-F238E27FC236}">
                <a16:creationId xmlns:a16="http://schemas.microsoft.com/office/drawing/2014/main" id="{8EDCB852-1987-4C7D-89DB-D8E497386D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87CE721F-84E4-4BD2-97BD-FB36F9235349}"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549532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2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593CD435-7EE2-45D7-952A-62A5869E126F}"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370926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2 indhold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6930E1E-875F-40D0-2198-210E70F9B757}"/>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AC7D6C84-0BE3-A037-47D1-970FEBF2145F}"/>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32E5FA76-F9FC-4D15-8777-F516149DC89C}"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352571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2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0" y="2145600"/>
            <a:ext cx="8243887"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144000" y="2145600"/>
            <a:ext cx="25050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47118FD6-D2E4-448E-8055-9DABD8B20121}"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97050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og 2 indhold A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8D2725C3-7FA6-2F63-9412-DDE4B8EBBB2C}"/>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A95090D9-D555-F818-61FB-141356A27C4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0" y="2145600"/>
            <a:ext cx="8243887"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144000" y="2145600"/>
            <a:ext cx="2505074" cy="4173287"/>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0C12D16C-A18A-42F1-8059-C8657374D3B1}"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5937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C">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3" name="Oval 9" hidden="1">
            <a:extLst>
              <a:ext uri="{FF2B5EF4-FFF2-40B4-BE49-F238E27FC236}">
                <a16:creationId xmlns:a16="http://schemas.microsoft.com/office/drawing/2014/main" id="{53EDE7E5-0812-8617-73E7-CCAE4E5C5262}"/>
              </a:ext>
            </a:extLst>
          </p:cNvPr>
          <p:cNvSpPr/>
          <p:nvPr userDrawn="1"/>
        </p:nvSpPr>
        <p:spPr>
          <a:xfrm rot="16200000">
            <a:off x="7637400" y="0"/>
            <a:ext cx="2300400" cy="229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Freeform: Shape 3">
            <a:extLst>
              <a:ext uri="{FF2B5EF4-FFF2-40B4-BE49-F238E27FC236}">
                <a16:creationId xmlns:a16="http://schemas.microsoft.com/office/drawing/2014/main" id="{65983A89-86C9-28BE-7B62-50E98365B771}"/>
              </a:ext>
            </a:extLst>
          </p:cNvPr>
          <p:cNvSpPr>
            <a:spLocks noChangeAspect="1"/>
          </p:cNvSpPr>
          <p:nvPr userDrawn="1"/>
        </p:nvSpPr>
        <p:spPr>
          <a:xfrm rot="5400000">
            <a:off x="8251200" y="5140800"/>
            <a:ext cx="1148400" cy="2296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a:solidFill>
                <a:schemeClr val="accent2"/>
              </a:solidFill>
            </a:endParaRPr>
          </a:p>
        </p:txBody>
      </p:sp>
      <p:sp>
        <p:nvSpPr>
          <p:cNvPr id="10" name="Pladsholder til billede 9">
            <a:extLst>
              <a:ext uri="{FF2B5EF4-FFF2-40B4-BE49-F238E27FC236}">
                <a16:creationId xmlns:a16="http://schemas.microsoft.com/office/drawing/2014/main" id="{E7DFFB89-1B08-C38E-FAE1-FA50CA9800D6}"/>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9975979 w 12193200"/>
              <a:gd name="connsiteY3" fmla="*/ 6858000 h 6858000"/>
              <a:gd name="connsiteX4" fmla="*/ 8836190 w 12193200"/>
              <a:gd name="connsiteY4" fmla="*/ 5718211 h 6858000"/>
              <a:gd name="connsiteX5" fmla="*/ 7696402 w 12193200"/>
              <a:gd name="connsiteY5" fmla="*/ 6858000 h 6858000"/>
              <a:gd name="connsiteX6" fmla="*/ 0 w 12193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6858000">
                <a:moveTo>
                  <a:pt x="0" y="0"/>
                </a:moveTo>
                <a:lnTo>
                  <a:pt x="12193200" y="0"/>
                </a:lnTo>
                <a:lnTo>
                  <a:pt x="12193200" y="6858000"/>
                </a:lnTo>
                <a:lnTo>
                  <a:pt x="9975979" y="6858000"/>
                </a:lnTo>
                <a:cubicBezTo>
                  <a:pt x="9975979" y="6228512"/>
                  <a:pt x="9465678" y="5718211"/>
                  <a:pt x="8836190" y="5718211"/>
                </a:cubicBezTo>
                <a:cubicBezTo>
                  <a:pt x="8206703" y="5718211"/>
                  <a:pt x="7696402" y="6228512"/>
                  <a:pt x="7696402"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3" name="Subtitle 2"/>
          <p:cNvSpPr>
            <a:spLocks noGrp="1"/>
          </p:cNvSpPr>
          <p:nvPr>
            <p:ph type="subTitle" idx="1" hasCustomPrompt="1"/>
          </p:nvPr>
        </p:nvSpPr>
        <p:spPr bwMode="white">
          <a:xfrm>
            <a:off x="539999" y="358775"/>
            <a:ext cx="6330701"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white">
          <a:xfrm>
            <a:off x="539749" y="2144713"/>
            <a:ext cx="6330952" cy="2499006"/>
          </a:xfrm>
        </p:spPr>
        <p:txBody>
          <a:bodyPr anchor="ctr" anchorCtr="0"/>
          <a:lstStyle>
            <a:lvl1pPr algn="l">
              <a:defRPr sz="5400">
                <a:solidFill>
                  <a:schemeClr val="bg1"/>
                </a:solidFill>
              </a:defRPr>
            </a:lvl1pPr>
          </a:lstStyle>
          <a:p>
            <a:r>
              <a:rPr lang="da-DK"/>
              <a:t>Klik for at tilføje titel</a:t>
            </a:r>
          </a:p>
        </p:txBody>
      </p:sp>
      <p:sp>
        <p:nvSpPr>
          <p:cNvPr id="12" name="Pladsholder til tekst 11">
            <a:extLst>
              <a:ext uri="{FF2B5EF4-FFF2-40B4-BE49-F238E27FC236}">
                <a16:creationId xmlns:a16="http://schemas.microsoft.com/office/drawing/2014/main" id="{A2D4AA67-EFC6-3356-E367-1055A83AEAFA}"/>
              </a:ext>
            </a:extLst>
          </p:cNvPr>
          <p:cNvSpPr>
            <a:spLocks noGrp="1"/>
          </p:cNvSpPr>
          <p:nvPr>
            <p:ph type="body" sz="quarter" idx="21"/>
          </p:nvPr>
        </p:nvSpPr>
        <p:spPr>
          <a:xfrm>
            <a:off x="7647216" y="3445200"/>
            <a:ext cx="2274354" cy="2272058"/>
          </a:xfrm>
          <a:custGeom>
            <a:avLst/>
            <a:gdLst>
              <a:gd name="connsiteX0" fmla="*/ 2270548 w 2274354"/>
              <a:gd name="connsiteY0" fmla="*/ 0 h 2272058"/>
              <a:gd name="connsiteX1" fmla="*/ 2274354 w 2274354"/>
              <a:gd name="connsiteY1" fmla="*/ 0 h 2272058"/>
              <a:gd name="connsiteX2" fmla="*/ 2274354 w 2274354"/>
              <a:gd name="connsiteY2" fmla="*/ 2272058 h 2272058"/>
              <a:gd name="connsiteX3" fmla="*/ 0 w 2274354"/>
              <a:gd name="connsiteY3" fmla="*/ 2272058 h 2272058"/>
              <a:gd name="connsiteX4" fmla="*/ 0 w 2274354"/>
              <a:gd name="connsiteY4" fmla="*/ 2270548 h 227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354" h="2272058">
                <a:moveTo>
                  <a:pt x="2270548" y="0"/>
                </a:moveTo>
                <a:lnTo>
                  <a:pt x="2274354" y="0"/>
                </a:lnTo>
                <a:lnTo>
                  <a:pt x="2274354" y="2272058"/>
                </a:lnTo>
                <a:lnTo>
                  <a:pt x="0" y="2272058"/>
                </a:lnTo>
                <a:lnTo>
                  <a:pt x="0" y="2270548"/>
                </a:lnTo>
                <a:close/>
              </a:path>
            </a:pathLst>
          </a:custGeom>
          <a:solidFill>
            <a:schemeClr val="accent1"/>
          </a:solidFill>
        </p:spPr>
        <p:txBody>
          <a:bodyPr wrap="square">
            <a:noAutofit/>
          </a:bodyPr>
          <a:lstStyle>
            <a:lvl1pPr>
              <a:defRPr>
                <a:noFill/>
              </a:defRPr>
            </a:lvl1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F1FBB910-71D9-4A10-A9AE-5BF1C335B389}"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7" y="6317638"/>
            <a:ext cx="4418014" cy="180000"/>
          </a:xfrm>
        </p:spPr>
        <p:txBody>
          <a:bodyPr anchor="b" anchorCtr="0"/>
          <a:lstStyle>
            <a:lvl1pPr>
              <a:defRPr sz="900">
                <a:solidFill>
                  <a:schemeClr val="bg1"/>
                </a:solidFill>
              </a:defRPr>
            </a:lvl1pPr>
          </a:lstStyle>
          <a:p>
            <a:endParaRPr lang="da-DK"/>
          </a:p>
        </p:txBody>
      </p:sp>
    </p:spTree>
    <p:extLst>
      <p:ext uri="{BB962C8B-B14F-4D97-AF65-F5344CB8AC3E}">
        <p14:creationId xmlns:p14="http://schemas.microsoft.com/office/powerpoint/2010/main" val="39111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21016" decel="21016" autoRev="1" fill="hold" grpId="0" nodeType="withEffect">
                                  <p:stCondLst>
                                    <p:cond delay="0"/>
                                  </p:stCondLst>
                                  <p:childTnLst>
                                    <p:animMotion origin="layout" path="M -2.70833E-6 -4.07407E-6 L -2.70833E-6 -0.50185 " pathEditMode="relative" rAng="0" ptsTypes="AA">
                                      <p:cBhvr>
                                        <p:cTn id="6" dur="15750" fill="hold"/>
                                        <p:tgtEl>
                                          <p:spTgt spid="12">
                                            <p:bg/>
                                          </p:spTgt>
                                        </p:tgtEl>
                                        <p:attrNameLst>
                                          <p:attrName>ppt_x</p:attrName>
                                          <p:attrName>ppt_y</p:attrName>
                                        </p:attrNameLst>
                                      </p:cBhvr>
                                      <p:rCtr x="0" y="-25093"/>
                                    </p:animMotion>
                                  </p:childTnLst>
                                </p:cTn>
                              </p:par>
                              <p:par>
                                <p:cTn id="7" presetID="64" presetClass="path" presetSubtype="0" repeatCount="indefinite" accel="21016" decel="21016" autoRev="1" fill="hold" grpId="0" nodeType="withEffect" nodePh="1">
                                  <p:stCondLst>
                                    <p:cond delay="0"/>
                                  </p:stCondLst>
                                  <p:endCondLst>
                                    <p:cond evt="begin" delay="0">
                                      <p:tn val="7"/>
                                    </p:cond>
                                  </p:endCondLst>
                                  <p:childTnLst>
                                    <p:animMotion origin="layout" path="M -4.16667E-7 1.11111E-6 L -4.16667E-7 -0.25 " pathEditMode="relative" rAng="0" ptsTypes="AA">
                                      <p:cBhvr>
                                        <p:cTn id="8" dur="15750" fill="hold"/>
                                        <p:tgtEl>
                                          <p:spTgt spid="12">
                                            <p:txEl>
                                              <p:pRg st="0" end="0"/>
                                            </p:txEl>
                                          </p:spTgt>
                                        </p:tgtEl>
                                        <p:attrNameLst>
                                          <p:attrName>ppt_x</p:attrName>
                                          <p:attrName>ppt_y</p:attrName>
                                        </p:attrNameLst>
                                      </p:cBhvr>
                                      <p:rCtr x="0" y="-12500"/>
                                    </p:animMotion>
                                  </p:childTnLst>
                                </p:cTn>
                              </p:par>
                              <p:par>
                                <p:cTn id="9" presetID="1" presetClass="emph" presetSubtype="1" repeatCount="indefinite" autoRev="1" grpId="0" nodeType="withEffect" nodePh="1">
                                  <p:stCondLst>
                                    <p:cond delay="0"/>
                                  </p:stCondLst>
                                  <p:endCondLst>
                                    <p:cond evt="begin" delay="0">
                                      <p:tn val="9"/>
                                    </p:cond>
                                  </p:endCondLst>
                                  <p:childTnLst>
                                    <p:set>
                                      <p:cBhvr>
                                        <p:cTn id="10" dur="indefinite"/>
                                        <p:tgtEl>
                                          <p:spTgt spid="13"/>
                                        </p:tgtEl>
                                        <p:attrNameLst>
                                          <p:attrName>fillcolor</p:attrName>
                                        </p:attrNameLst>
                                      </p:cBhvr>
                                      <p:to>
                                        <p:clrVal>
                                          <a:schemeClr val="bg1"/>
                                        </p:clrVal>
                                      </p:to>
                                    </p:set>
                                    <p:set>
                                      <p:cBhvr>
                                        <p:cTn id="11" dur="indefinite"/>
                                        <p:tgtEl>
                                          <p:spTgt spid="13"/>
                                        </p:tgtEl>
                                        <p:attrNameLst>
                                          <p:attrName>fill.type</p:attrName>
                                        </p:attrNameLst>
                                      </p:cBhvr>
                                      <p:to>
                                        <p:strVal val="solid"/>
                                      </p:to>
                                    </p:set>
                                    <p:set>
                                      <p:cBhvr>
                                        <p:cTn id="12" dur="indefinit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build="p" animBg="1">
        <p:tmplLst>
          <p:tmpl>
            <p:tnLst>
              <p:par>
                <p:cTn presetID="64" presetClass="path" presetSubtype="0" repeatCount="indefinite" accel="21016" decel="21016" autoRev="1" fill="hold" nodeType="withEffect">
                  <p:stCondLst>
                    <p:cond delay="0"/>
                  </p:stCondLst>
                  <p:childTnLst>
                    <p:animMotion origin="layout" path="M -2.70833E-6 -4.07407E-6 L -2.70833E-6 -0.50185 " pathEditMode="relative" rAng="0" ptsTypes="AA">
                      <p:cBhvr>
                        <p:cTn dur="15750" fill="hold"/>
                        <p:tgtEl>
                          <p:spTgt spid="12"/>
                        </p:tgtEl>
                        <p:attrNameLst>
                          <p:attrName>ppt_x</p:attrName>
                          <p:attrName>ppt_y</p:attrName>
                        </p:attrNameLst>
                      </p:cBhvr>
                      <p:rCtr x="0" y="-25093"/>
                    </p:animMotion>
                  </p:childTnLst>
                </p:cTn>
              </p:par>
            </p:tnLst>
          </p:tmpl>
          <p:tmpl lvl="1">
            <p:tnLst>
              <p:par>
                <p:cTn presetID="64" presetClass="path" presetSubtype="0" repeatCount="indefinite" accel="21016" decel="21016" autoRev="1" fill="hold" nodeType="withEffect" nodePh="1">
                  <p:stCondLst>
                    <p:cond delay="0"/>
                  </p:stCondLst>
                  <p:endCondLst>
                    <p:cond delay="0"/>
                  </p:endCondLst>
                  <p:childTnLst>
                    <p:animMotion origin="layout" path="M -4.16667E-7 1.11111E-6 L -4.16667E-7 -0.25 " pathEditMode="relative" rAng="0" ptsTypes="AA">
                      <p:cBhvr>
                        <p:cTn dur="15750" fill="hold"/>
                        <p:tgtEl>
                          <p:spTgt spid="12"/>
                        </p:tgtEl>
                        <p:attrNameLst>
                          <p:attrName>ppt_x</p:attrName>
                          <p:attrName>ppt_y</p:attrName>
                        </p:attrNameLst>
                      </p:cBhvr>
                      <p:rCtr x="0" y="-12500"/>
                    </p:animMotion>
                  </p:childTnLst>
                </p:cTn>
              </p:par>
            </p:tnLst>
          </p:tmpl>
        </p:tmplLst>
      </p:bldP>
    </p:bld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 og billede A">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8186738" y="957600"/>
            <a:ext cx="3463925" cy="5356800"/>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6332400" cy="1244713"/>
          </a:xfrm>
        </p:spPr>
        <p:txBody>
          <a:bodyPr/>
          <a:lstStyle/>
          <a:p>
            <a:r>
              <a:rPr lang="da-DK"/>
              <a:t>Klik for at tilføje titel</a:t>
            </a:r>
          </a:p>
        </p:txBody>
      </p:sp>
      <p:sp>
        <p:nvSpPr>
          <p:cNvPr id="8" name="Text Placeholder 7">
            <a:extLst>
              <a:ext uri="{FF2B5EF4-FFF2-40B4-BE49-F238E27FC236}">
                <a16:creationId xmlns:a16="http://schemas.microsoft.com/office/drawing/2014/main" id="{5DB0005D-3902-F361-B445-617C9ADE8EB6}"/>
              </a:ext>
            </a:extLst>
          </p:cNvPr>
          <p:cNvSpPr>
            <a:spLocks noGrp="1"/>
          </p:cNvSpPr>
          <p:nvPr>
            <p:ph type="body" sz="quarter" idx="18" hasCustomPrompt="1"/>
          </p:nvPr>
        </p:nvSpPr>
        <p:spPr>
          <a:xfrm>
            <a:off x="538958" y="2145600"/>
            <a:ext cx="6332400" cy="4168800"/>
          </a:xfrm>
        </p:spPr>
        <p:txBody>
          <a:bodyPr/>
          <a:lstStyle/>
          <a:p>
            <a:pPr lvl="0"/>
            <a:r>
              <a:rPr lang="da-DK" noProof="0"/>
              <a:t>Klik for at tilføje tekst                                                                                                              Enter+TAB for at se næste tekstformat                                                                            SHIFT+TAB for at se foregående tekstformat</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63324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C69C6B0C-1D48-4231-9182-633CE322FF78}"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3011930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 og billede B">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5319713" y="957600"/>
            <a:ext cx="6330951" cy="5356800"/>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3463200" cy="1244713"/>
          </a:xfrm>
        </p:spPr>
        <p:txBody>
          <a:bodyPr/>
          <a:lstStyle/>
          <a:p>
            <a:r>
              <a:rPr lang="da-DK"/>
              <a:t>Klik for at tilføje titel</a:t>
            </a:r>
          </a:p>
        </p:txBody>
      </p:sp>
      <p:sp>
        <p:nvSpPr>
          <p:cNvPr id="8" name="Text Placeholder 7">
            <a:extLst>
              <a:ext uri="{FF2B5EF4-FFF2-40B4-BE49-F238E27FC236}">
                <a16:creationId xmlns:a16="http://schemas.microsoft.com/office/drawing/2014/main" id="{5DB0005D-3902-F361-B445-617C9ADE8EB6}"/>
              </a:ext>
            </a:extLst>
          </p:cNvPr>
          <p:cNvSpPr>
            <a:spLocks noGrp="1"/>
          </p:cNvSpPr>
          <p:nvPr>
            <p:ph type="body" sz="quarter" idx="18" hasCustomPrompt="1"/>
          </p:nvPr>
        </p:nvSpPr>
        <p:spPr>
          <a:xfrm>
            <a:off x="538958" y="2145600"/>
            <a:ext cx="3463200" cy="4168800"/>
          </a:xfrm>
        </p:spPr>
        <p:txBody>
          <a:bodyPr/>
          <a:lstStyle/>
          <a:p>
            <a:pPr lvl="0"/>
            <a:r>
              <a:rPr lang="da-DK" noProof="0"/>
              <a:t>Klik for at tilføje tekst                                                                                                              Enter+TAB for at se næste tekstformat                                                                            SHIFT+TAB for at se foregående tekstformat</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346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DE9ECA81-E591-46E5-8C82-172BFFE4F0A7}"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19051341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APPORT Fire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E77995E4-FAC2-B83B-64F3-082590D675A5}"/>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Logo">
            <a:extLst>
              <a:ext uri="{FF2B5EF4-FFF2-40B4-BE49-F238E27FC236}">
                <a16:creationId xmlns:a16="http://schemas.microsoft.com/office/drawing/2014/main" id="{B632F72E-D307-3950-1E6A-D14538CE677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39999" y="900000"/>
            <a:ext cx="5375025" cy="2527200"/>
          </a:xfrm>
        </p:spPr>
        <p:txBody>
          <a:bodyPr/>
          <a:lstStyle>
            <a:lvl1pPr>
              <a:defRPr sz="2400"/>
            </a:lvl1pPr>
          </a:lstStyle>
          <a:p>
            <a:r>
              <a:rPr lang="da-DK"/>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274800" y="900000"/>
            <a:ext cx="53748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4800" y="3787200"/>
            <a:ext cx="5375274"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FAA342A1-5509-45A2-8054-788D3F74098D}" type="datetime2">
              <a:rPr lang="da-DK" smtClean="0"/>
              <a:t>1. maj 2026</a:t>
            </a:fld>
            <a:endParaRPr lang="da-DK"/>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634191906"/>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APPORT Syv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1003CB28-EFB9-BFA8-70C7-677AF6804325}"/>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6" name="Logo">
            <a:extLst>
              <a:ext uri="{FF2B5EF4-FFF2-40B4-BE49-F238E27FC236}">
                <a16:creationId xmlns:a16="http://schemas.microsoft.com/office/drawing/2014/main" id="{5785BA5B-F425-B3DB-1019-9D423D3BD4F5}"/>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899998"/>
            <a:ext cx="2508000" cy="2527200"/>
          </a:xfrm>
        </p:spPr>
        <p:txBody>
          <a:bodyPr/>
          <a:lstStyle>
            <a:lvl1pPr>
              <a:defRPr sz="2400"/>
            </a:lvl1pPr>
          </a:lstStyle>
          <a:p>
            <a:r>
              <a:rPr lang="da-DK"/>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5388"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275388"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14400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a:t>Klik for at tilføje tekst  Enter+TAB for at se næste tekstformat SHIFT+TAB for at se foregående tekstformat</a:t>
            </a:r>
            <a:endParaRPr lang="da-DK"/>
          </a:p>
        </p:txBody>
      </p:sp>
      <p:sp>
        <p:nvSpPr>
          <p:cNvPr id="19" name="Content Placeholder 18">
            <a:extLst>
              <a:ext uri="{FF2B5EF4-FFF2-40B4-BE49-F238E27FC236}">
                <a16:creationId xmlns:a16="http://schemas.microsoft.com/office/drawing/2014/main" id="{C5954F6B-193E-4537-B43A-94CE48CB048C}"/>
              </a:ext>
            </a:extLst>
          </p:cNvPr>
          <p:cNvSpPr>
            <a:spLocks noGrp="1"/>
          </p:cNvSpPr>
          <p:nvPr>
            <p:ph sz="quarter" idx="23" hasCustomPrompt="1"/>
          </p:nvPr>
        </p:nvSpPr>
        <p:spPr>
          <a:xfrm>
            <a:off x="9144003" y="3787200"/>
            <a:ext cx="2509200" cy="2527200"/>
          </a:xfrm>
        </p:spPr>
        <p:txBody>
          <a:bodyPr/>
          <a:lstStyle>
            <a:lvl1pPr>
              <a:defRPr/>
            </a:lvl1pPr>
          </a:lstStyle>
          <a:p>
            <a:pPr lvl="0"/>
            <a:r>
              <a:rPr lang="da-DK"/>
              <a:t>Klik for at tilføje tekst Enter+TAB for at se næste tekstformat SHIFT+TAB for at se foregående tekstformat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BB0C85E3-2314-4C96-A1E6-F764764B46EA}" type="datetime2">
              <a:rPr lang="da-DK" smtClean="0"/>
              <a:t>1. maj 2026</a:t>
            </a:fld>
            <a:endParaRPr lang="da-DK"/>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689982403"/>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itat">
    <p:bg>
      <p:bgPr>
        <a:solidFill>
          <a:schemeClr val="tx2"/>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B089D1C7-79B4-077D-F37A-CB0BDB7D4CB2}"/>
              </a:ext>
            </a:extLst>
          </p:cNvPr>
          <p:cNvSpPr>
            <a:spLocks noGrp="1" noRot="1" noMove="1" noResize="1" noEditPoints="1" noAdjustHandles="1" noChangeArrowheads="1" noChangeShapeType="1"/>
          </p:cNvSpPr>
          <p:nvPr userDrawn="1"/>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6" name="blå boks">
            <a:extLst>
              <a:ext uri="{FF2B5EF4-FFF2-40B4-BE49-F238E27FC236}">
                <a16:creationId xmlns:a16="http://schemas.microsoft.com/office/drawing/2014/main" id="{7F6D1883-394D-A65D-DF7D-1496F277FD1A}"/>
              </a:ext>
            </a:extLst>
          </p:cNvPr>
          <p:cNvSpPr>
            <a:spLocks noGrp="1" noRot="1" noChangeAspect="1" noMove="1" noResize="1" noEditPoints="1" noAdjustHandles="1" noChangeArrowheads="1" noChangeShapeType="1"/>
          </p:cNvSpPr>
          <p:nvPr userDrawn="1"/>
        </p:nvSpPr>
        <p:spPr>
          <a:xfrm>
            <a:off x="0" y="2970000"/>
            <a:ext cx="3888000" cy="388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hudfarvet cirkel">
            <a:extLst>
              <a:ext uri="{FF2B5EF4-FFF2-40B4-BE49-F238E27FC236}">
                <a16:creationId xmlns:a16="http://schemas.microsoft.com/office/drawing/2014/main" id="{A02520F6-DFE7-17CE-F7E0-A27E4F657220}"/>
              </a:ext>
            </a:extLst>
          </p:cNvPr>
          <p:cNvSpPr>
            <a:spLocks noGrp="1" noRot="1" noChangeAspect="1" noMove="1" noResize="1" noEditPoints="1" noAdjustHandles="1" noChangeArrowheads="1" noChangeShapeType="1"/>
          </p:cNvSpPr>
          <p:nvPr userDrawn="1"/>
        </p:nvSpPr>
        <p:spPr>
          <a:xfrm>
            <a:off x="3888000" y="2970000"/>
            <a:ext cx="3888000" cy="38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indent="0" algn="l">
              <a:buFont typeface="Arial" panose="020B0604020202020204" pitchFamily="34" charset="0"/>
              <a:buNone/>
            </a:pPr>
            <a:endParaRPr lang="da-DK" sz="1800" noProof="0">
              <a:solidFill>
                <a:schemeClr val="bg2"/>
              </a:solidFill>
            </a:endParaRPr>
          </a:p>
        </p:txBody>
      </p:sp>
      <p:sp>
        <p:nvSpPr>
          <p:cNvPr id="16" name="Billede pladsholder">
            <a:extLst>
              <a:ext uri="{FF2B5EF4-FFF2-40B4-BE49-F238E27FC236}">
                <a16:creationId xmlns:a16="http://schemas.microsoft.com/office/drawing/2014/main" id="{35943F60-D69D-7E1C-4EEF-E3A472D1A283}"/>
              </a:ext>
            </a:extLst>
          </p:cNvPr>
          <p:cNvSpPr>
            <a:spLocks noGrp="1"/>
          </p:cNvSpPr>
          <p:nvPr>
            <p:ph type="pic" sz="quarter" idx="13" hasCustomPrompt="1"/>
          </p:nvPr>
        </p:nvSpPr>
        <p:spPr>
          <a:xfrm>
            <a:off x="0" y="0"/>
            <a:ext cx="12193200" cy="6858000"/>
          </a:xfrm>
          <a:custGeom>
            <a:avLst/>
            <a:gdLst>
              <a:gd name="connsiteX0" fmla="*/ 3888000 w 12193200"/>
              <a:gd name="connsiteY0" fmla="*/ 4914000 h 6858000"/>
              <a:gd name="connsiteX1" fmla="*/ 5832000 w 12193200"/>
              <a:gd name="connsiteY1" fmla="*/ 6858000 h 6858000"/>
              <a:gd name="connsiteX2" fmla="*/ 3888000 w 12193200"/>
              <a:gd name="connsiteY2" fmla="*/ 6858000 h 6858000"/>
              <a:gd name="connsiteX3" fmla="*/ 0 w 12193200"/>
              <a:gd name="connsiteY3" fmla="*/ 0 h 6858000"/>
              <a:gd name="connsiteX4" fmla="*/ 12193200 w 12193200"/>
              <a:gd name="connsiteY4" fmla="*/ 0 h 6858000"/>
              <a:gd name="connsiteX5" fmla="*/ 12193200 w 12193200"/>
              <a:gd name="connsiteY5" fmla="*/ 6858000 h 6858000"/>
              <a:gd name="connsiteX6" fmla="*/ 5832000 w 12193200"/>
              <a:gd name="connsiteY6" fmla="*/ 6858000 h 6858000"/>
              <a:gd name="connsiteX7" fmla="*/ 7776000 w 12193200"/>
              <a:gd name="connsiteY7" fmla="*/ 4914000 h 6858000"/>
              <a:gd name="connsiteX8" fmla="*/ 5832000 w 12193200"/>
              <a:gd name="connsiteY8" fmla="*/ 2970000 h 6858000"/>
              <a:gd name="connsiteX9" fmla="*/ 3888000 w 12193200"/>
              <a:gd name="connsiteY9" fmla="*/ 4914000 h 6858000"/>
              <a:gd name="connsiteX10" fmla="*/ 3888000 w 12193200"/>
              <a:gd name="connsiteY10" fmla="*/ 2970000 h 6858000"/>
              <a:gd name="connsiteX11" fmla="*/ 0 w 12193200"/>
              <a:gd name="connsiteY11" fmla="*/ 2970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58000">
                <a:moveTo>
                  <a:pt x="3888000" y="4914000"/>
                </a:moveTo>
                <a:cubicBezTo>
                  <a:pt x="3888000" y="5987642"/>
                  <a:pt x="4758358" y="6858000"/>
                  <a:pt x="5832000" y="6858000"/>
                </a:cubicBezTo>
                <a:lnTo>
                  <a:pt x="3888000" y="6858000"/>
                </a:lnTo>
                <a:close/>
                <a:moveTo>
                  <a:pt x="0" y="0"/>
                </a:moveTo>
                <a:lnTo>
                  <a:pt x="12193200" y="0"/>
                </a:lnTo>
                <a:lnTo>
                  <a:pt x="12193200" y="6858000"/>
                </a:lnTo>
                <a:lnTo>
                  <a:pt x="5832000" y="6858000"/>
                </a:lnTo>
                <a:cubicBezTo>
                  <a:pt x="6905642" y="6858000"/>
                  <a:pt x="7776000" y="5987642"/>
                  <a:pt x="7776000" y="4914000"/>
                </a:cubicBezTo>
                <a:cubicBezTo>
                  <a:pt x="7776000" y="3840358"/>
                  <a:pt x="6905642" y="2970000"/>
                  <a:pt x="5832000" y="2970000"/>
                </a:cubicBezTo>
                <a:cubicBezTo>
                  <a:pt x="4758358" y="2970000"/>
                  <a:pt x="3888000" y="3840358"/>
                  <a:pt x="3888000" y="4914000"/>
                </a:cubicBezTo>
                <a:lnTo>
                  <a:pt x="3888000" y="2970000"/>
                </a:lnTo>
                <a:lnTo>
                  <a:pt x="0" y="2970000"/>
                </a:lnTo>
                <a:close/>
              </a:path>
            </a:pathLst>
          </a:custGeom>
          <a:noFill/>
        </p:spPr>
        <p:txBody>
          <a:bodyPr wrap="square" lIns="540000" tIns="108000">
            <a:noAutofit/>
          </a:bodyPr>
          <a:lstStyle>
            <a:lvl1pPr marL="0" indent="0" algn="l">
              <a:buNone/>
              <a:defRPr sz="1400"/>
            </a:lvl1pPr>
          </a:lstStyle>
          <a:p>
            <a:r>
              <a:rPr lang="da-DK"/>
              <a:t>Klik på denne tekst og indsæt baggrundsbillede via Skyfish ikonet.</a:t>
            </a:r>
          </a:p>
        </p:txBody>
      </p:sp>
      <p:sp>
        <p:nvSpPr>
          <p:cNvPr id="10" name="Logo on top">
            <a:extLst>
              <a:ext uri="{FF2B5EF4-FFF2-40B4-BE49-F238E27FC236}">
                <a16:creationId xmlns:a16="http://schemas.microsoft.com/office/drawing/2014/main" id="{F5D43890-0386-9C9F-63A4-5A6D2325BCD8}"/>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2" name="Title 1"/>
          <p:cNvSpPr>
            <a:spLocks noGrp="1" noChangeAspect="1"/>
          </p:cNvSpPr>
          <p:nvPr>
            <p:ph type="ctrTitle" hasCustomPrompt="1"/>
          </p:nvPr>
        </p:nvSpPr>
        <p:spPr bwMode="white">
          <a:xfrm>
            <a:off x="0" y="2970000"/>
            <a:ext cx="3888000" cy="3888000"/>
          </a:xfrm>
          <a:solidFill>
            <a:schemeClr val="bg2"/>
          </a:solidFill>
        </p:spPr>
        <p:txBody>
          <a:bodyPr lIns="540000" tIns="540000" rIns="540000" bIns="540000" anchor="ctr" anchorCtr="0"/>
          <a:lstStyle>
            <a:lvl1pPr algn="l">
              <a:defRPr sz="2800">
                <a:solidFill>
                  <a:schemeClr val="tx1"/>
                </a:solidFill>
              </a:defRPr>
            </a:lvl1pPr>
          </a:lstStyle>
          <a:p>
            <a:r>
              <a:rPr lang="da-DK"/>
              <a:t>Klik for at tilføje citat</a:t>
            </a:r>
          </a:p>
        </p:txBody>
      </p:sp>
      <p:sp>
        <p:nvSpPr>
          <p:cNvPr id="7" name="Text Placeholder 6">
            <a:extLst>
              <a:ext uri="{FF2B5EF4-FFF2-40B4-BE49-F238E27FC236}">
                <a16:creationId xmlns:a16="http://schemas.microsoft.com/office/drawing/2014/main" id="{3A1B19C3-2117-0E8B-3B9B-EC7978DE7BBC}"/>
              </a:ext>
            </a:extLst>
          </p:cNvPr>
          <p:cNvSpPr>
            <a:spLocks noGrp="1" noChangeAspect="1"/>
          </p:cNvSpPr>
          <p:nvPr>
            <p:ph type="body" sz="quarter" idx="15" hasCustomPrompt="1"/>
          </p:nvPr>
        </p:nvSpPr>
        <p:spPr>
          <a:xfrm>
            <a:off x="3888000" y="2970000"/>
            <a:ext cx="3888000" cy="3888000"/>
          </a:xfrm>
          <a:prstGeom prst="ellipse">
            <a:avLst/>
          </a:prstGeom>
          <a:solidFill>
            <a:schemeClr val="accent4"/>
          </a:solidFill>
        </p:spPr>
        <p:txBody>
          <a:bodyPr anchor="ctr" anchorCtr="0"/>
          <a:lstStyle>
            <a:lvl1pPr marL="0" indent="0">
              <a:lnSpc>
                <a:spcPct val="100000"/>
              </a:lnSpc>
              <a:spcBef>
                <a:spcPts val="0"/>
              </a:spcBef>
              <a:spcAft>
                <a:spcPts val="0"/>
              </a:spcAft>
              <a:buNone/>
              <a:defRPr sz="1800" b="1">
                <a:solidFill>
                  <a:schemeClr val="bg2"/>
                </a:solidFill>
                <a:latin typeface="+mn-lt"/>
              </a:defRPr>
            </a:lvl1pPr>
            <a:lvl2pPr marL="0" indent="0">
              <a:lnSpc>
                <a:spcPct val="100000"/>
              </a:lnSpc>
              <a:spcBef>
                <a:spcPts val="0"/>
              </a:spcBef>
              <a:spcAft>
                <a:spcPts val="0"/>
              </a:spcAft>
              <a:buNone/>
              <a:defRPr sz="1800" b="1">
                <a:solidFill>
                  <a:schemeClr val="bg2"/>
                </a:solidFill>
                <a:latin typeface="+mn-lt"/>
              </a:defRPr>
            </a:lvl2pPr>
            <a:lvl3pPr marL="0" indent="0">
              <a:lnSpc>
                <a:spcPct val="100000"/>
              </a:lnSpc>
              <a:spcBef>
                <a:spcPts val="0"/>
              </a:spcBef>
              <a:spcAft>
                <a:spcPts val="0"/>
              </a:spcAft>
              <a:buNone/>
              <a:defRPr sz="1800" b="1">
                <a:solidFill>
                  <a:schemeClr val="bg2"/>
                </a:solidFill>
                <a:latin typeface="+mn-lt"/>
              </a:defRPr>
            </a:lvl3pPr>
            <a:lvl4pPr marL="0">
              <a:lnSpc>
                <a:spcPct val="100000"/>
              </a:lnSpc>
              <a:spcBef>
                <a:spcPts val="0"/>
              </a:spcBef>
              <a:spcAft>
                <a:spcPts val="0"/>
              </a:spcAft>
              <a:buNone/>
              <a:defRPr sz="1800" b="1">
                <a:solidFill>
                  <a:schemeClr val="bg2"/>
                </a:solidFill>
                <a:latin typeface="+mn-lt"/>
              </a:defRPr>
            </a:lvl4pPr>
            <a:lvl5pPr marL="0">
              <a:lnSpc>
                <a:spcPct val="100000"/>
              </a:lnSpc>
              <a:spcBef>
                <a:spcPts val="0"/>
              </a:spcBef>
              <a:spcAft>
                <a:spcPts val="0"/>
              </a:spcAft>
              <a:buNone/>
              <a:defRPr sz="1800" b="1">
                <a:solidFill>
                  <a:schemeClr val="bg2"/>
                </a:solidFill>
                <a:latin typeface="+mn-lt"/>
              </a:defRPr>
            </a:lvl5pPr>
            <a:lvl6pPr marL="0" indent="0">
              <a:lnSpc>
                <a:spcPct val="100000"/>
              </a:lnSpc>
              <a:spcBef>
                <a:spcPts val="0"/>
              </a:spcBef>
              <a:spcAft>
                <a:spcPts val="0"/>
              </a:spcAft>
              <a:buNone/>
              <a:defRPr sz="1800" b="1">
                <a:solidFill>
                  <a:schemeClr val="bg2"/>
                </a:solidFill>
                <a:latin typeface="+mn-lt"/>
              </a:defRPr>
            </a:lvl6pPr>
            <a:lvl7pPr marL="0">
              <a:lnSpc>
                <a:spcPct val="100000"/>
              </a:lnSpc>
              <a:spcBef>
                <a:spcPts val="0"/>
              </a:spcBef>
              <a:spcAft>
                <a:spcPts val="0"/>
              </a:spcAft>
              <a:buNone/>
              <a:defRPr sz="1800" b="1">
                <a:solidFill>
                  <a:schemeClr val="bg2"/>
                </a:solidFill>
                <a:latin typeface="+mn-lt"/>
              </a:defRPr>
            </a:lvl7pPr>
            <a:lvl8pPr marL="0">
              <a:lnSpc>
                <a:spcPct val="100000"/>
              </a:lnSpc>
              <a:spcBef>
                <a:spcPts val="0"/>
              </a:spcBef>
              <a:spcAft>
                <a:spcPts val="0"/>
              </a:spcAft>
              <a:buNone/>
              <a:defRPr sz="1800" b="1">
                <a:solidFill>
                  <a:schemeClr val="bg2"/>
                </a:solidFill>
                <a:latin typeface="+mn-lt"/>
              </a:defRPr>
            </a:lvl8pPr>
            <a:lvl9pPr marL="0">
              <a:lnSpc>
                <a:spcPct val="100000"/>
              </a:lnSpc>
              <a:spcBef>
                <a:spcPts val="0"/>
              </a:spcBef>
              <a:spcAft>
                <a:spcPts val="0"/>
              </a:spcAft>
              <a:buNone/>
              <a:defRPr sz="1800" b="1">
                <a:solidFill>
                  <a:schemeClr val="bg2"/>
                </a:solidFill>
                <a:latin typeface="+mn-lt"/>
              </a:defRPr>
            </a:lvl9pPr>
          </a:lstStyle>
          <a:p>
            <a:pPr lvl="0"/>
            <a:r>
              <a:rPr lang="da-DK"/>
              <a:t>Klik for at tilføje navn</a:t>
            </a:r>
          </a:p>
        </p:txBody>
      </p:sp>
      <p:sp>
        <p:nvSpPr>
          <p:cNvPr id="4" name="Date Placeholder 3">
            <a:extLst>
              <a:ext uri="{FF2B5EF4-FFF2-40B4-BE49-F238E27FC236}">
                <a16:creationId xmlns:a16="http://schemas.microsoft.com/office/drawing/2014/main" id="{86A6D845-72EC-28AA-47D4-FE26367AD57E}"/>
              </a:ext>
            </a:extLst>
          </p:cNvPr>
          <p:cNvSpPr>
            <a:spLocks noGrp="1"/>
          </p:cNvSpPr>
          <p:nvPr>
            <p:ph type="dt" sz="half" idx="10"/>
          </p:nvPr>
        </p:nvSpPr>
        <p:spPr bwMode="white">
          <a:xfrm>
            <a:off x="900000" y="360000"/>
            <a:ext cx="2148000" cy="180000"/>
          </a:xfrm>
        </p:spPr>
        <p:txBody>
          <a:bodyPr/>
          <a:lstStyle/>
          <a:p>
            <a:fld id="{C040D07A-2237-4EFD-9940-A9A66145AB4B}" type="datetime2">
              <a:rPr lang="da-DK" smtClean="0"/>
              <a:t>1. maj 2026</a:t>
            </a:fld>
            <a:endParaRPr lang="da-DK"/>
          </a:p>
        </p:txBody>
      </p:sp>
      <p:sp>
        <p:nvSpPr>
          <p:cNvPr id="8" name="Footer Placeholder 4">
            <a:extLst>
              <a:ext uri="{FF2B5EF4-FFF2-40B4-BE49-F238E27FC236}">
                <a16:creationId xmlns:a16="http://schemas.microsoft.com/office/drawing/2014/main" id="{DCDECC1B-2C3D-FB1C-6EBA-D1163713AC2E}"/>
              </a:ext>
            </a:extLst>
          </p:cNvPr>
          <p:cNvSpPr>
            <a:spLocks noGrp="1"/>
          </p:cNvSpPr>
          <p:nvPr>
            <p:ph type="ftr" sz="quarter" idx="11"/>
          </p:nvPr>
        </p:nvSpPr>
        <p:spPr bwMode="white">
          <a:xfrm>
            <a:off x="3406774" y="360000"/>
            <a:ext cx="5737226" cy="180000"/>
          </a:xfrm>
        </p:spPr>
        <p:txBody>
          <a:bodyPr/>
          <a:lstStyle/>
          <a:p>
            <a:endParaRPr lang="da-DK"/>
          </a:p>
        </p:txBody>
      </p:sp>
      <p:sp>
        <p:nvSpPr>
          <p:cNvPr id="5" name="Slide Number Placeholder 5">
            <a:extLst>
              <a:ext uri="{FF2B5EF4-FFF2-40B4-BE49-F238E27FC236}">
                <a16:creationId xmlns:a16="http://schemas.microsoft.com/office/drawing/2014/main" id="{DB7385B2-61C1-024D-0BB8-14F6E8AE42D3}"/>
              </a:ext>
            </a:extLst>
          </p:cNvPr>
          <p:cNvSpPr>
            <a:spLocks noGrp="1"/>
          </p:cNvSpPr>
          <p:nvPr>
            <p:ph type="sldNum" sz="quarter" idx="12"/>
          </p:nvPr>
        </p:nvSpPr>
        <p:spPr bwMode="white">
          <a:xfrm>
            <a:off x="540000" y="360000"/>
            <a:ext cx="360000" cy="180000"/>
          </a:xfrm>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8134396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ey point A">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12" name="Logo">
            <a:extLst>
              <a:ext uri="{FF2B5EF4-FFF2-40B4-BE49-F238E27FC236}">
                <a16:creationId xmlns:a16="http://schemas.microsoft.com/office/drawing/2014/main" id="{9BF8C59B-2D16-4BE5-0A79-81A3E794CFD2}"/>
              </a:ext>
            </a:extLst>
          </p:cNvPr>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539749" y="360000"/>
            <a:ext cx="9198000" cy="6138000"/>
          </a:xfrm>
        </p:spPr>
        <p:txBody>
          <a:bodyPr anchor="ctr" anchorCtr="0"/>
          <a:lstStyle>
            <a:lvl1pPr algn="l">
              <a:defRPr sz="8000">
                <a:solidFill>
                  <a:schemeClr val="bg1"/>
                </a:solidFill>
              </a:defRPr>
            </a:lvl1pPr>
          </a:lstStyle>
          <a:p>
            <a:r>
              <a:rPr lang="da-DK"/>
              <a:t>Klik for at tilføje titel</a:t>
            </a:r>
          </a:p>
        </p:txBody>
      </p:sp>
      <p:sp>
        <p:nvSpPr>
          <p:cNvPr id="3" name="Text Placeholder notes">
            <a:extLst>
              <a:ext uri="{FF2B5EF4-FFF2-40B4-BE49-F238E27FC236}">
                <a16:creationId xmlns:a16="http://schemas.microsoft.com/office/drawing/2014/main" id="{4DEBBE94-CD2D-546A-B996-88396ADD12BD}"/>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bg1"/>
                </a:solidFill>
              </a:defRPr>
            </a:lvl1pPr>
            <a:lvl2pPr marL="0" indent="0">
              <a:spcAft>
                <a:spcPts val="0"/>
              </a:spcAft>
              <a:buFont typeface="Arial" panose="020B0604020202020204" pitchFamily="34" charset="0"/>
              <a:buNone/>
              <a:defRPr>
                <a:solidFill>
                  <a:schemeClr val="bg1"/>
                </a:solidFill>
              </a:defRPr>
            </a:lvl2pPr>
            <a:lvl3pPr marL="0" indent="0">
              <a:spcAft>
                <a:spcPts val="0"/>
              </a:spcAft>
              <a:buFont typeface="Arial" panose="020B0604020202020204" pitchFamily="34" charset="0"/>
              <a:buNone/>
              <a:defRPr>
                <a:solidFill>
                  <a:schemeClr val="bg1"/>
                </a:solidFill>
              </a:defRPr>
            </a:lvl3pPr>
            <a:lvl4pPr marL="0" indent="0">
              <a:spcAft>
                <a:spcPts val="0"/>
              </a:spcAft>
              <a:buFont typeface="Arial" panose="020B0604020202020204" pitchFamily="34" charset="0"/>
              <a:buNone/>
              <a:defRPr>
                <a:solidFill>
                  <a:schemeClr val="bg1"/>
                </a:solidFill>
              </a:defRPr>
            </a:lvl4pPr>
            <a:lvl5pPr marL="0" indent="0">
              <a:buFont typeface="Arial" panose="020B0604020202020204" pitchFamily="34" charset="0"/>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a:t>Klik for at tilføje note</a:t>
            </a:r>
          </a:p>
        </p:txBody>
      </p:sp>
      <p:sp>
        <p:nvSpPr>
          <p:cNvPr id="7" name="Date Placeholder 6">
            <a:extLst>
              <a:ext uri="{FF2B5EF4-FFF2-40B4-BE49-F238E27FC236}">
                <a16:creationId xmlns:a16="http://schemas.microsoft.com/office/drawing/2014/main" id="{DDFE8D97-A013-400A-AEB4-F0972DC86E3A}"/>
              </a:ext>
            </a:extLst>
          </p:cNvPr>
          <p:cNvSpPr>
            <a:spLocks noGrp="1"/>
          </p:cNvSpPr>
          <p:nvPr>
            <p:ph type="dt" sz="half" idx="10"/>
          </p:nvPr>
        </p:nvSpPr>
        <p:spPr/>
        <p:txBody>
          <a:bodyPr/>
          <a:lstStyle>
            <a:lvl1pPr>
              <a:defRPr>
                <a:solidFill>
                  <a:schemeClr val="bg1"/>
                </a:solidFill>
              </a:defRPr>
            </a:lvl1pPr>
          </a:lstStyle>
          <a:p>
            <a:fld id="{FE0DE13B-D9CE-44EE-9A67-4E9AC4693CC5}" type="datetime2">
              <a:rPr lang="da-DK" smtClean="0"/>
              <a:t>1. maj 2026</a:t>
            </a:fld>
            <a:endParaRPr lang="da-DK"/>
          </a:p>
        </p:txBody>
      </p:sp>
      <p:sp>
        <p:nvSpPr>
          <p:cNvPr id="9" name="Footer Placeholder 8">
            <a:extLst>
              <a:ext uri="{FF2B5EF4-FFF2-40B4-BE49-F238E27FC236}">
                <a16:creationId xmlns:a16="http://schemas.microsoft.com/office/drawing/2014/main" id="{8E4A96CB-86F1-30AF-1FEF-578CF6B78000}"/>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a:p>
        </p:txBody>
      </p:sp>
      <p:sp>
        <p:nvSpPr>
          <p:cNvPr id="11" name="Slide Number Placeholder 10">
            <a:extLst>
              <a:ext uri="{FF2B5EF4-FFF2-40B4-BE49-F238E27FC236}">
                <a16:creationId xmlns:a16="http://schemas.microsoft.com/office/drawing/2014/main" id="{62027830-031F-1B8B-C4B6-EEC9C900A7D0}"/>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681148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ey point B">
    <p:bg bwMode="gray">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403710E1-B424-420E-9610-273CAE70F97D}" type="datetime2">
              <a:rPr lang="da-DK" smtClean="0"/>
              <a:t>1. maj 2026</a:t>
            </a:fld>
            <a:endParaRPr lang="da-DK"/>
          </a:p>
        </p:txBody>
      </p:sp>
      <p:sp>
        <p:nvSpPr>
          <p:cNvPr id="11" name="Title 1">
            <a:extLst>
              <a:ext uri="{FF2B5EF4-FFF2-40B4-BE49-F238E27FC236}">
                <a16:creationId xmlns:a16="http://schemas.microsoft.com/office/drawing/2014/main" id="{41132581-EC26-4F69-269E-155947954C61}"/>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a:t>Klik for at tilføje titel</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
        <p:nvSpPr>
          <p:cNvPr id="9" name="Freeform: Shape 8">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171181044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ey point C">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Title 1">
            <a:extLst>
              <a:ext uri="{FF2B5EF4-FFF2-40B4-BE49-F238E27FC236}">
                <a16:creationId xmlns:a16="http://schemas.microsoft.com/office/drawing/2014/main" id="{48720414-6AB1-248C-C7A4-0DFDDEA49D51}"/>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a:t>Klik for at tilføje titel</a:t>
            </a:r>
          </a:p>
        </p:txBody>
      </p:sp>
      <p:sp>
        <p:nvSpPr>
          <p:cNvPr id="7" name="Text Placeholder notes">
            <a:extLst>
              <a:ext uri="{FF2B5EF4-FFF2-40B4-BE49-F238E27FC236}">
                <a16:creationId xmlns:a16="http://schemas.microsoft.com/office/drawing/2014/main" id="{CDA782A6-65EB-798E-C6D4-A89D1E83E33D}"/>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62C68579-87E8-4918-9CFC-BD6AD4E3B2CE}"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16692224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ey point D">
    <p:bg>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AD547B1E-BC18-A959-2DF2-B5645B02AEF4}"/>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Title 1">
            <a:extLst>
              <a:ext uri="{FF2B5EF4-FFF2-40B4-BE49-F238E27FC236}">
                <a16:creationId xmlns:a16="http://schemas.microsoft.com/office/drawing/2014/main" id="{907EFE20-DDCB-3AFD-93FA-5C1C6D526055}"/>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a:t>Klik for at tilføje titel</a:t>
            </a:r>
          </a:p>
        </p:txBody>
      </p:sp>
      <p:sp>
        <p:nvSpPr>
          <p:cNvPr id="7" name="Text Placeholder notes">
            <a:extLst>
              <a:ext uri="{FF2B5EF4-FFF2-40B4-BE49-F238E27FC236}">
                <a16:creationId xmlns:a16="http://schemas.microsoft.com/office/drawing/2014/main" id="{79387FE3-5BC9-14F7-2BC2-5303D1FD6FB9}"/>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5004346F-97FA-4430-906E-893AAC29F777}"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378400"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03795985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 elementer A">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2DA9C401-DBD6-4B69-B634-99E4BD5D71CB}" type="datetime2">
              <a:rPr lang="da-DK" smtClean="0"/>
              <a:t>1. maj 2026</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37943E86-083F-B492-A5D2-0EE41442509D}"/>
              </a:ext>
            </a:extLst>
          </p:cNvPr>
          <p:cNvSpPr>
            <a:spLocks noGrp="1"/>
          </p:cNvSpPr>
          <p:nvPr>
            <p:ph type="ftr" sz="quarter" idx="29"/>
          </p:nvPr>
        </p:nvSpPr>
        <p:spPr/>
        <p:txBody>
          <a:bodyPr/>
          <a:lstStyle/>
          <a:p>
            <a:endParaRPr lang="da-DK"/>
          </a:p>
        </p:txBody>
      </p:sp>
    </p:spTree>
    <p:extLst>
      <p:ext uri="{BB962C8B-B14F-4D97-AF65-F5344CB8AC3E}">
        <p14:creationId xmlns:p14="http://schemas.microsoft.com/office/powerpoint/2010/main" val="4149690616"/>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6" name="Baggrund">
            <a:extLst>
              <a:ext uri="{FF2B5EF4-FFF2-40B4-BE49-F238E27FC236}">
                <a16:creationId xmlns:a16="http://schemas.microsoft.com/office/drawing/2014/main" id="{15105E63-37F0-48F9-B3B5-15F400877833}"/>
              </a:ext>
            </a:extLst>
          </p:cNvPr>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BA5B130B-6397-CE40-984E-BA435887B098}"/>
              </a:ext>
            </a:extLst>
          </p:cNvPr>
          <p:cNvSpPr/>
          <p:nvPr/>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8" name="5.element top">
            <a:extLst>
              <a:ext uri="{FF2B5EF4-FFF2-40B4-BE49-F238E27FC236}">
                <a16:creationId xmlns:a16="http://schemas.microsoft.com/office/drawing/2014/main" id="{CD858DFD-89AD-356F-2EA2-CEAC13713DC6}"/>
              </a:ext>
            </a:extLst>
          </p:cNvPr>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black">
          <a:xfrm>
            <a:off x="540000"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9" y="2144713"/>
            <a:ext cx="7288214"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08072666-0729-4DB1-8686-1CE7C1D17D8B}"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7" y="6317638"/>
            <a:ext cx="5375276"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242506647"/>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 elementer B">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5. 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5. 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rect">
            <a:avLst/>
          </a:prstGeo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CD1B7E3F-BFEC-4BC7-BF5C-89AE1F503214}" type="datetime2">
              <a:rPr lang="da-DK" smtClean="0"/>
              <a:t>1. maj 2026</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054DF8D9-12D2-FF9A-5CF2-07E0FFF76BA2}"/>
              </a:ext>
            </a:extLst>
          </p:cNvPr>
          <p:cNvSpPr>
            <a:spLocks noGrp="1"/>
          </p:cNvSpPr>
          <p:nvPr>
            <p:ph type="ftr" sz="quarter" idx="29"/>
          </p:nvPr>
        </p:nvSpPr>
        <p:spPr/>
        <p:txBody>
          <a:bodyPr/>
          <a:lstStyle/>
          <a:p>
            <a:endParaRPr lang="da-DK"/>
          </a:p>
        </p:txBody>
      </p:sp>
    </p:spTree>
    <p:extLst>
      <p:ext uri="{BB962C8B-B14F-4D97-AF65-F5344CB8AC3E}">
        <p14:creationId xmlns:p14="http://schemas.microsoft.com/office/powerpoint/2010/main" val="241164947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 elementer C">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8" name="Logo">
            <a:extLst>
              <a:ext uri="{FF2B5EF4-FFF2-40B4-BE49-F238E27FC236}">
                <a16:creationId xmlns:a16="http://schemas.microsoft.com/office/drawing/2014/main" id="{1B966203-D8D4-4DB5-D588-DB9F12BA239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a:t>Klik for at tilføje titel</a:t>
            </a:r>
          </a:p>
        </p:txBody>
      </p:sp>
      <p:sp>
        <p:nvSpPr>
          <p:cNvPr id="13" name="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a:t>Klik for at tilføje tekst</a:t>
            </a:r>
          </a:p>
        </p:txBody>
      </p:sp>
      <p:sp>
        <p:nvSpPr>
          <p:cNvPr id="14" name="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7FF81DE6-D3B7-478A-AE9A-CF7B31B844B9}" type="datetime2">
              <a:rPr lang="da-DK" smtClean="0"/>
              <a:t>1. maj 2026</a:t>
            </a:fld>
            <a:endParaRPr lang="da-DK"/>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a:p>
        </p:txBody>
      </p:sp>
      <p:sp>
        <p:nvSpPr>
          <p:cNvPr id="2" name="Footer Placeholder 1">
            <a:extLst>
              <a:ext uri="{FF2B5EF4-FFF2-40B4-BE49-F238E27FC236}">
                <a16:creationId xmlns:a16="http://schemas.microsoft.com/office/drawing/2014/main" id="{60D4EE37-AC88-BF71-B436-E6469762C1CF}"/>
              </a:ext>
            </a:extLst>
          </p:cNvPr>
          <p:cNvSpPr>
            <a:spLocks noGrp="1"/>
          </p:cNvSpPr>
          <p:nvPr>
            <p:ph type="ftr" sz="quarter" idx="29"/>
          </p:nvPr>
        </p:nvSpPr>
        <p:spPr>
          <a:xfrm>
            <a:off x="3406775" y="360000"/>
            <a:ext cx="1552575" cy="356654"/>
          </a:xfrm>
        </p:spPr>
        <p:txBody>
          <a:bodyPr/>
          <a:lstStyle/>
          <a:p>
            <a:endParaRPr lang="da-DK"/>
          </a:p>
        </p:txBody>
      </p:sp>
    </p:spTree>
    <p:extLst>
      <p:ext uri="{BB962C8B-B14F-4D97-AF65-F5344CB8AC3E}">
        <p14:creationId xmlns:p14="http://schemas.microsoft.com/office/powerpoint/2010/main" val="160429300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da-DK"/>
              <a:t>Klik for at tilføje titel</a:t>
            </a:r>
          </a:p>
        </p:txBody>
      </p:sp>
      <p:sp>
        <p:nvSpPr>
          <p:cNvPr id="3" name="Date Placeholder 2">
            <a:extLst>
              <a:ext uri="{FF2B5EF4-FFF2-40B4-BE49-F238E27FC236}">
                <a16:creationId xmlns:a16="http://schemas.microsoft.com/office/drawing/2014/main" id="{9F366D27-C6AD-495C-BBE6-E9D96ABDC3D7}"/>
              </a:ext>
            </a:extLst>
          </p:cNvPr>
          <p:cNvSpPr>
            <a:spLocks noGrp="1"/>
          </p:cNvSpPr>
          <p:nvPr>
            <p:ph type="dt" sz="half" idx="10"/>
          </p:nvPr>
        </p:nvSpPr>
        <p:spPr/>
        <p:txBody>
          <a:bodyPr/>
          <a:lstStyle/>
          <a:p>
            <a:fld id="{24DE22BD-5F2F-4B68-80C8-E14854CA04A9}" type="datetime2">
              <a:rPr lang="da-DK" smtClean="0"/>
              <a:t>1. maj 2026</a:t>
            </a:fld>
            <a:endParaRPr lang="da-DK"/>
          </a:p>
        </p:txBody>
      </p:sp>
      <p:sp>
        <p:nvSpPr>
          <p:cNvPr id="4" name="Footer Placeholder 3">
            <a:extLst>
              <a:ext uri="{FF2B5EF4-FFF2-40B4-BE49-F238E27FC236}">
                <a16:creationId xmlns:a16="http://schemas.microsoft.com/office/drawing/2014/main" id="{F8AD235A-4438-448F-B0B6-504CEB4852F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6B722BF6-07D0-4604-967E-9EB0E21E6C6E}"/>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450888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2F4B9FA-6D88-49A2-BD14-9DFEFDF32CA9}"/>
              </a:ext>
            </a:extLst>
          </p:cNvPr>
          <p:cNvSpPr>
            <a:spLocks noGrp="1"/>
          </p:cNvSpPr>
          <p:nvPr>
            <p:ph type="dt" sz="half" idx="10"/>
          </p:nvPr>
        </p:nvSpPr>
        <p:spPr/>
        <p:txBody>
          <a:bodyPr/>
          <a:lstStyle/>
          <a:p>
            <a:fld id="{99A68740-71D0-4113-A3AA-8FBA2740D60D}" type="datetime2">
              <a:rPr lang="da-DK" smtClean="0"/>
              <a:t>1. maj 2026</a:t>
            </a:fld>
            <a:endParaRPr lang="da-DK"/>
          </a:p>
        </p:txBody>
      </p:sp>
      <p:sp>
        <p:nvSpPr>
          <p:cNvPr id="6" name="Footer Placeholder 5">
            <a:extLst>
              <a:ext uri="{FF2B5EF4-FFF2-40B4-BE49-F238E27FC236}">
                <a16:creationId xmlns:a16="http://schemas.microsoft.com/office/drawing/2014/main" id="{874E681E-EE07-49E3-B788-F10AB8300E22}"/>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BD352D9A-39B6-4165-9DBA-AB404694F378}"/>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843948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 (fir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8" name="Logo">
            <a:extLst>
              <a:ext uri="{FF2B5EF4-FFF2-40B4-BE49-F238E27FC236}">
                <a16:creationId xmlns:a16="http://schemas.microsoft.com/office/drawing/2014/main" id="{237148A8-A0F6-D2D7-6158-8D71209FD2C3}"/>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12" name="Pladsholder til billede 11">
            <a:extLst>
              <a:ext uri="{FF2B5EF4-FFF2-40B4-BE49-F238E27FC236}">
                <a16:creationId xmlns:a16="http://schemas.microsoft.com/office/drawing/2014/main" id="{E7D4321C-0950-1EA3-E44E-DE59C7B53AA1}"/>
              </a:ext>
            </a:extLst>
          </p:cNvPr>
          <p:cNvSpPr>
            <a:spLocks noGrp="1"/>
          </p:cNvSpPr>
          <p:nvPr>
            <p:ph type="pic" sz="quarter" idx="18" hasCustomPrompt="1"/>
          </p:nvPr>
        </p:nvSpPr>
        <p:spPr>
          <a:xfrm>
            <a:off x="539751"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p:cNvSpPr>
          <p:nvPr>
            <p:ph type="pic" sz="quarter" idx="19" hasCustomPrompt="1"/>
          </p:nvPr>
        </p:nvSpPr>
        <p:spPr>
          <a:xfrm>
            <a:off x="3407834"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p:cNvSpPr>
          <p:nvPr>
            <p:ph type="pic" sz="quarter" idx="20" hasCustomPrompt="1"/>
          </p:nvPr>
        </p:nvSpPr>
        <p:spPr>
          <a:xfrm>
            <a:off x="6275917"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p:cNvSpPr>
          <p:nvPr>
            <p:ph type="pic" sz="quarter" idx="21" hasCustomPrompt="1"/>
          </p:nvPr>
        </p:nvSpPr>
        <p:spPr>
          <a:xfrm>
            <a:off x="9144000" y="2144713"/>
            <a:ext cx="1728000" cy="1728000"/>
          </a:xfrm>
          <a:prstGeom prst="ellipse">
            <a:avLst/>
          </a:prstGeom>
          <a:noFill/>
        </p:spPr>
        <p:txBody>
          <a:bodyPr/>
          <a:lstStyle>
            <a:lvl1pPr marL="0" indent="0">
              <a:buNone/>
              <a:defRPr sz="1000">
                <a:solidFill>
                  <a:schemeClr val="tx1"/>
                </a:solidFill>
              </a:defRPr>
            </a:lvl1pPr>
          </a:lstStyle>
          <a:p>
            <a:r>
              <a:rPr lang="da-DK"/>
              <a:t>Klik på denne tekst og indsæt billede via Skyfish ikonet.</a:t>
            </a:r>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black">
          <a:xfrm>
            <a:off x="540000"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black">
          <a:xfrm>
            <a:off x="540000"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black">
          <a:xfrm>
            <a:off x="540000"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black">
          <a:xfrm>
            <a:off x="540000"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black">
          <a:xfrm>
            <a:off x="540000" y="5186075"/>
            <a:ext cx="2508000" cy="252000"/>
          </a:xfrm>
        </p:spPr>
        <p:txBody>
          <a:bodyPr anchor="t" anchorCtr="0"/>
          <a:lstStyle>
            <a:lvl1pPr marL="0" indent="0">
              <a:spcAft>
                <a:spcPts val="0"/>
              </a:spcAft>
              <a:buNone/>
              <a:defRPr sz="1200"/>
            </a:lvl1pPr>
          </a:lstStyle>
          <a:p>
            <a:pPr lvl="0"/>
            <a:r>
              <a:rPr lang="da-DK"/>
              <a:t>Klik for at tilføje LinkedIn</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black">
          <a:xfrm>
            <a:off x="3407819"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black">
          <a:xfrm>
            <a:off x="3407819"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black">
          <a:xfrm>
            <a:off x="3407819"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black">
          <a:xfrm>
            <a:off x="3407819"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black">
          <a:xfrm>
            <a:off x="3407819" y="5186075"/>
            <a:ext cx="2508000" cy="252000"/>
          </a:xfrm>
        </p:spPr>
        <p:txBody>
          <a:bodyPr anchor="t" anchorCtr="0"/>
          <a:lstStyle>
            <a:lvl1pPr marL="0" indent="0">
              <a:spcAft>
                <a:spcPts val="0"/>
              </a:spcAft>
              <a:buNone/>
              <a:defRPr sz="1200"/>
            </a:lvl1pPr>
          </a:lstStyle>
          <a:p>
            <a:pPr lvl="0"/>
            <a:r>
              <a:rPr lang="da-DK"/>
              <a:t>Klik for at tilføje LinkedIn</a:t>
            </a:r>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black">
          <a:xfrm>
            <a:off x="6275388" y="4017600"/>
            <a:ext cx="2508000" cy="252000"/>
          </a:xfrm>
        </p:spPr>
        <p:txBody>
          <a:bodyPr anchor="b" anchorCtr="0"/>
          <a:lstStyle>
            <a:lvl1pPr marL="0" indent="0">
              <a:spcAft>
                <a:spcPts val="0"/>
              </a:spcAft>
              <a:buNone/>
              <a:defRPr sz="1200"/>
            </a:lvl1pPr>
          </a:lstStyle>
          <a:p>
            <a:pPr lvl="0"/>
            <a:r>
              <a:rPr lang="da-DK"/>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black">
          <a:xfrm>
            <a:off x="6275388" y="4267750"/>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black">
          <a:xfrm>
            <a:off x="6275388" y="4572000"/>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black">
          <a:xfrm>
            <a:off x="6275388" y="4824052"/>
            <a:ext cx="2508000" cy="252000"/>
          </a:xfrm>
        </p:spPr>
        <p:txBody>
          <a:bodyPr anchor="t" anchorCtr="0"/>
          <a:lstStyle>
            <a:lvl1pPr marL="0" indent="0">
              <a:spcAft>
                <a:spcPts val="0"/>
              </a:spcAft>
              <a:buNone/>
              <a:defRPr sz="1200"/>
            </a:lvl1pPr>
          </a:lstStyle>
          <a:p>
            <a:pPr lvl="0"/>
            <a:r>
              <a:rPr lang="da-DK"/>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black">
          <a:xfrm>
            <a:off x="6275388" y="5186075"/>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black">
          <a:xfrm>
            <a:off x="9144000" y="4015658"/>
            <a:ext cx="2508000" cy="252000"/>
          </a:xfrm>
        </p:spPr>
        <p:txBody>
          <a:bodyPr anchor="b" anchorCtr="0"/>
          <a:lstStyle>
            <a:lvl1pPr marL="0" indent="0">
              <a:spcAft>
                <a:spcPts val="0"/>
              </a:spcAft>
              <a:buNone/>
              <a:defRPr sz="1200"/>
            </a:lvl1pPr>
          </a:lstStyle>
          <a:p>
            <a:pPr lvl="0"/>
            <a:r>
              <a:rPr lang="da-DK"/>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black">
          <a:xfrm>
            <a:off x="9144000" y="4265808"/>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black">
          <a:xfrm>
            <a:off x="9144000" y="4570058"/>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black">
          <a:xfrm>
            <a:off x="9144000" y="4822110"/>
            <a:ext cx="2508000" cy="252000"/>
          </a:xfrm>
        </p:spPr>
        <p:txBody>
          <a:bodyPr anchor="t" anchorCtr="0"/>
          <a:lstStyle>
            <a:lvl1pPr marL="0" indent="0">
              <a:spcAft>
                <a:spcPts val="0"/>
              </a:spcAft>
              <a:buNone/>
              <a:defRPr sz="1200"/>
            </a:lvl1pPr>
          </a:lstStyle>
          <a:p>
            <a:pPr lvl="0"/>
            <a:r>
              <a:rPr lang="da-DK"/>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black">
          <a:xfrm>
            <a:off x="9144000" y="5184133"/>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black"/>
        <p:txBody>
          <a:bodyPr/>
          <a:lstStyle/>
          <a:p>
            <a:fld id="{F83AF278-3948-47FE-B6E8-9F2095A4A676}" type="datetime2">
              <a:rPr lang="da-DK" smtClean="0"/>
              <a:t>1. maj 2026</a:t>
            </a:fld>
            <a:endParaRPr lang="da-DK"/>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black"/>
        <p:txBody>
          <a:bodyPr/>
          <a:lstStyle/>
          <a:p>
            <a:endParaRPr lang="da-DK"/>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70176035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 (ott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8" name="Logo">
            <a:extLst>
              <a:ext uri="{FF2B5EF4-FFF2-40B4-BE49-F238E27FC236}">
                <a16:creationId xmlns:a16="http://schemas.microsoft.com/office/drawing/2014/main" id="{237148A8-A0F6-D2D7-6158-8D71209FD2C3}"/>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12" name="Pladsholder til billede 11">
            <a:extLst>
              <a:ext uri="{FF2B5EF4-FFF2-40B4-BE49-F238E27FC236}">
                <a16:creationId xmlns:a16="http://schemas.microsoft.com/office/drawing/2014/main" id="{E7D4321C-0950-1EA3-E44E-DE59C7B53AA1}"/>
              </a:ext>
            </a:extLst>
          </p:cNvPr>
          <p:cNvSpPr>
            <a:spLocks noGrp="1" noChangeAspect="1"/>
          </p:cNvSpPr>
          <p:nvPr>
            <p:ph type="pic" sz="quarter" idx="18" hasCustomPrompt="1"/>
          </p:nvPr>
        </p:nvSpPr>
        <p:spPr bwMode="black">
          <a:xfrm>
            <a:off x="53975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noChangeAspect="1"/>
          </p:cNvSpPr>
          <p:nvPr>
            <p:ph type="pic" sz="quarter" idx="19" hasCustomPrompt="1"/>
          </p:nvPr>
        </p:nvSpPr>
        <p:spPr bwMode="black">
          <a:xfrm>
            <a:off x="3407819"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noChangeAspect="1"/>
          </p:cNvSpPr>
          <p:nvPr>
            <p:ph type="pic" sz="quarter" idx="20" hasCustomPrompt="1"/>
          </p:nvPr>
        </p:nvSpPr>
        <p:spPr bwMode="black">
          <a:xfrm>
            <a:off x="6275388"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noChangeAspect="1"/>
          </p:cNvSpPr>
          <p:nvPr>
            <p:ph type="pic" sz="quarter" idx="21" hasCustomPrompt="1"/>
          </p:nvPr>
        </p:nvSpPr>
        <p:spPr bwMode="black">
          <a:xfrm>
            <a:off x="914400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8" name="Pladsholder til billede 11">
            <a:extLst>
              <a:ext uri="{FF2B5EF4-FFF2-40B4-BE49-F238E27FC236}">
                <a16:creationId xmlns:a16="http://schemas.microsoft.com/office/drawing/2014/main" id="{033FF464-E452-340A-50DD-6CF78FC9DCCC}"/>
              </a:ext>
            </a:extLst>
          </p:cNvPr>
          <p:cNvSpPr>
            <a:spLocks noGrp="1" noChangeAspect="1"/>
          </p:cNvSpPr>
          <p:nvPr>
            <p:ph type="pic" sz="quarter" idx="57" hasCustomPrompt="1"/>
          </p:nvPr>
        </p:nvSpPr>
        <p:spPr bwMode="black">
          <a:xfrm>
            <a:off x="53975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0" name="Pladsholder til billede 11">
            <a:extLst>
              <a:ext uri="{FF2B5EF4-FFF2-40B4-BE49-F238E27FC236}">
                <a16:creationId xmlns:a16="http://schemas.microsoft.com/office/drawing/2014/main" id="{BF3811D4-29A0-33F6-2A6A-2223C93B4013}"/>
              </a:ext>
            </a:extLst>
          </p:cNvPr>
          <p:cNvSpPr>
            <a:spLocks noGrp="1" noChangeAspect="1"/>
          </p:cNvSpPr>
          <p:nvPr>
            <p:ph type="pic" sz="quarter" idx="58" hasCustomPrompt="1"/>
          </p:nvPr>
        </p:nvSpPr>
        <p:spPr bwMode="black">
          <a:xfrm>
            <a:off x="3407819"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57" name="Pladsholder til billede 11">
            <a:extLst>
              <a:ext uri="{FF2B5EF4-FFF2-40B4-BE49-F238E27FC236}">
                <a16:creationId xmlns:a16="http://schemas.microsoft.com/office/drawing/2014/main" id="{5645EAE6-8B5B-B1C2-47F2-9053FDAF7F56}"/>
              </a:ext>
            </a:extLst>
          </p:cNvPr>
          <p:cNvSpPr>
            <a:spLocks noGrp="1" noChangeAspect="1"/>
          </p:cNvSpPr>
          <p:nvPr>
            <p:ph type="pic" sz="quarter" idx="59" hasCustomPrompt="1"/>
          </p:nvPr>
        </p:nvSpPr>
        <p:spPr bwMode="black">
          <a:xfrm>
            <a:off x="6275917"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58" name="Pladsholder til billede 11">
            <a:extLst>
              <a:ext uri="{FF2B5EF4-FFF2-40B4-BE49-F238E27FC236}">
                <a16:creationId xmlns:a16="http://schemas.microsoft.com/office/drawing/2014/main" id="{69F104A8-8C16-2776-52E5-5C7C3C89887C}"/>
              </a:ext>
            </a:extLst>
          </p:cNvPr>
          <p:cNvSpPr>
            <a:spLocks noGrp="1" noChangeAspect="1"/>
          </p:cNvSpPr>
          <p:nvPr>
            <p:ph type="pic" sz="quarter" idx="60" hasCustomPrompt="1"/>
          </p:nvPr>
        </p:nvSpPr>
        <p:spPr bwMode="black">
          <a:xfrm>
            <a:off x="914400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a:t>Klik på denne tekst </a:t>
            </a:r>
            <a:br>
              <a:rPr lang="da-DK"/>
            </a:br>
            <a:r>
              <a:rPr lang="da-DK"/>
              <a:t>og indsæt billede </a:t>
            </a:r>
            <a:br>
              <a:rPr lang="da-DK"/>
            </a:br>
            <a:r>
              <a:rPr lang="da-DK"/>
              <a:t>via Skyfish ikonet.</a:t>
            </a:r>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black">
          <a:xfrm>
            <a:off x="539750"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black">
          <a:xfrm>
            <a:off x="539750"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black">
          <a:xfrm>
            <a:off x="539750"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black">
          <a:xfrm>
            <a:off x="539750"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black">
          <a:xfrm>
            <a:off x="539750" y="3240592"/>
            <a:ext cx="2508000" cy="252000"/>
          </a:xfrm>
        </p:spPr>
        <p:txBody>
          <a:bodyPr anchor="t" anchorCtr="0"/>
          <a:lstStyle>
            <a:lvl1pPr marL="0" indent="0">
              <a:spcAft>
                <a:spcPts val="0"/>
              </a:spcAft>
              <a:buNone/>
              <a:defRPr sz="1200"/>
            </a:lvl1pPr>
          </a:lstStyle>
          <a:p>
            <a:pPr lvl="0"/>
            <a:r>
              <a:rPr lang="da-DK"/>
              <a:t>Klik for at tilføje LinkedIn</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black">
          <a:xfrm>
            <a:off x="3407819"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black">
          <a:xfrm>
            <a:off x="3407819"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black">
          <a:xfrm>
            <a:off x="3407819"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black">
          <a:xfrm>
            <a:off x="3407819"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black">
          <a:xfrm>
            <a:off x="3407819" y="3240592"/>
            <a:ext cx="2508000" cy="252000"/>
          </a:xfrm>
        </p:spPr>
        <p:txBody>
          <a:bodyPr anchor="t" anchorCtr="0"/>
          <a:lstStyle>
            <a:lvl1pPr marL="0" indent="0">
              <a:spcAft>
                <a:spcPts val="0"/>
              </a:spcAft>
              <a:buNone/>
              <a:defRPr sz="1200"/>
            </a:lvl1pPr>
          </a:lstStyle>
          <a:p>
            <a:pPr lvl="0"/>
            <a:r>
              <a:rPr lang="da-DK"/>
              <a:t>Klik for at tilføje LinkedIn</a:t>
            </a:r>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black">
          <a:xfrm>
            <a:off x="6275388" y="2072117"/>
            <a:ext cx="2508000" cy="252000"/>
          </a:xfrm>
        </p:spPr>
        <p:txBody>
          <a:bodyPr anchor="b" anchorCtr="0"/>
          <a:lstStyle>
            <a:lvl1pPr marL="0" indent="0">
              <a:spcAft>
                <a:spcPts val="0"/>
              </a:spcAft>
              <a:buNone/>
              <a:defRPr sz="1200"/>
            </a:lvl1pPr>
          </a:lstStyle>
          <a:p>
            <a:pPr lvl="0"/>
            <a:r>
              <a:rPr lang="da-DK"/>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black">
          <a:xfrm>
            <a:off x="6275388" y="2322267"/>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black">
          <a:xfrm>
            <a:off x="6275388" y="2626517"/>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black">
          <a:xfrm>
            <a:off x="6275388" y="2878569"/>
            <a:ext cx="2508000" cy="252000"/>
          </a:xfrm>
        </p:spPr>
        <p:txBody>
          <a:bodyPr anchor="t" anchorCtr="0"/>
          <a:lstStyle>
            <a:lvl1pPr marL="0" indent="0">
              <a:spcAft>
                <a:spcPts val="0"/>
              </a:spcAft>
              <a:buNone/>
              <a:defRPr sz="1200"/>
            </a:lvl1pPr>
          </a:lstStyle>
          <a:p>
            <a:pPr lvl="0"/>
            <a:r>
              <a:rPr lang="da-DK"/>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black">
          <a:xfrm>
            <a:off x="6275388" y="3240592"/>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black">
          <a:xfrm>
            <a:off x="9144000" y="2070175"/>
            <a:ext cx="2508000" cy="252000"/>
          </a:xfrm>
        </p:spPr>
        <p:txBody>
          <a:bodyPr anchor="b" anchorCtr="0"/>
          <a:lstStyle>
            <a:lvl1pPr marL="0" indent="0">
              <a:spcAft>
                <a:spcPts val="0"/>
              </a:spcAft>
              <a:buNone/>
              <a:defRPr sz="1200"/>
            </a:lvl1pPr>
          </a:lstStyle>
          <a:p>
            <a:pPr lvl="0"/>
            <a:r>
              <a:rPr lang="da-DK"/>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black">
          <a:xfrm>
            <a:off x="9144000" y="2320325"/>
            <a:ext cx="2508000" cy="252000"/>
          </a:xfrm>
        </p:spPr>
        <p:txBody>
          <a:bodyPr anchor="t" anchorCtr="0"/>
          <a:lstStyle>
            <a:lvl1pPr marL="0" indent="0">
              <a:spcAft>
                <a:spcPts val="0"/>
              </a:spcAft>
              <a:buNone/>
              <a:defRPr sz="1200"/>
            </a:lvl1pPr>
          </a:lstStyle>
          <a:p>
            <a:pPr lvl="0"/>
            <a:r>
              <a:rPr lang="da-DK"/>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black">
          <a:xfrm>
            <a:off x="9144000" y="2624575"/>
            <a:ext cx="2508000" cy="252000"/>
          </a:xfrm>
        </p:spPr>
        <p:txBody>
          <a:bodyPr anchor="b" anchorCtr="0"/>
          <a:lstStyle>
            <a:lvl1pPr marL="0" indent="0">
              <a:spcAft>
                <a:spcPts val="0"/>
              </a:spcAft>
              <a:buNone/>
              <a:defRPr sz="1200"/>
            </a:lvl1pPr>
          </a:lstStyle>
          <a:p>
            <a:pPr lvl="0"/>
            <a:r>
              <a:rPr lang="da-DK"/>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black">
          <a:xfrm>
            <a:off x="9144000" y="2876627"/>
            <a:ext cx="2508000" cy="252000"/>
          </a:xfrm>
        </p:spPr>
        <p:txBody>
          <a:bodyPr anchor="t" anchorCtr="0"/>
          <a:lstStyle>
            <a:lvl1pPr marL="0" indent="0">
              <a:spcAft>
                <a:spcPts val="0"/>
              </a:spcAft>
              <a:buNone/>
              <a:defRPr sz="1200"/>
            </a:lvl1pPr>
          </a:lstStyle>
          <a:p>
            <a:pPr lvl="0"/>
            <a:r>
              <a:rPr lang="da-DK"/>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black">
          <a:xfrm>
            <a:off x="9144000" y="3238650"/>
            <a:ext cx="2508000" cy="252000"/>
          </a:xfrm>
        </p:spPr>
        <p:txBody>
          <a:bodyPr anchor="t" anchorCtr="0"/>
          <a:lstStyle>
            <a:lvl1pPr marL="0" indent="0">
              <a:spcAft>
                <a:spcPts val="0"/>
              </a:spcAft>
              <a:buNone/>
              <a:defRPr sz="1200"/>
            </a:lvl1pPr>
          </a:lstStyle>
          <a:p>
            <a:pPr lvl="0"/>
            <a:r>
              <a:rPr lang="da-DK"/>
              <a:t>Klik for at tilføje LinkedIn</a:t>
            </a:r>
          </a:p>
        </p:txBody>
      </p:sp>
      <p:sp>
        <p:nvSpPr>
          <p:cNvPr id="37" name="Text Placeholder 20">
            <a:extLst>
              <a:ext uri="{FF2B5EF4-FFF2-40B4-BE49-F238E27FC236}">
                <a16:creationId xmlns:a16="http://schemas.microsoft.com/office/drawing/2014/main" id="{2E3FA095-AB96-CB87-FF61-1E9627AA22B2}"/>
              </a:ext>
            </a:extLst>
          </p:cNvPr>
          <p:cNvSpPr>
            <a:spLocks noGrp="1"/>
          </p:cNvSpPr>
          <p:nvPr>
            <p:ph type="body" sz="quarter" idx="37" hasCustomPrompt="1"/>
          </p:nvPr>
        </p:nvSpPr>
        <p:spPr bwMode="black">
          <a:xfrm>
            <a:off x="539750"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38" name="Text Placeholder 20">
            <a:extLst>
              <a:ext uri="{FF2B5EF4-FFF2-40B4-BE49-F238E27FC236}">
                <a16:creationId xmlns:a16="http://schemas.microsoft.com/office/drawing/2014/main" id="{723D562B-98AC-D2B0-6838-E78BC17BD26F}"/>
              </a:ext>
            </a:extLst>
          </p:cNvPr>
          <p:cNvSpPr>
            <a:spLocks noGrp="1"/>
          </p:cNvSpPr>
          <p:nvPr>
            <p:ph type="body" sz="quarter" idx="38" hasCustomPrompt="1"/>
          </p:nvPr>
        </p:nvSpPr>
        <p:spPr bwMode="black">
          <a:xfrm>
            <a:off x="539750"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39" name="Text Placeholder 20">
            <a:extLst>
              <a:ext uri="{FF2B5EF4-FFF2-40B4-BE49-F238E27FC236}">
                <a16:creationId xmlns:a16="http://schemas.microsoft.com/office/drawing/2014/main" id="{6E305773-2500-082E-C106-FDB699BD39C4}"/>
              </a:ext>
            </a:extLst>
          </p:cNvPr>
          <p:cNvSpPr>
            <a:spLocks noGrp="1"/>
          </p:cNvSpPr>
          <p:nvPr>
            <p:ph type="body" sz="quarter" idx="39" hasCustomPrompt="1"/>
          </p:nvPr>
        </p:nvSpPr>
        <p:spPr bwMode="black">
          <a:xfrm>
            <a:off x="539750"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40" name="Text Placeholder 20">
            <a:extLst>
              <a:ext uri="{FF2B5EF4-FFF2-40B4-BE49-F238E27FC236}">
                <a16:creationId xmlns:a16="http://schemas.microsoft.com/office/drawing/2014/main" id="{7F48733D-7AAA-D5D5-737D-212D9BE340D2}"/>
              </a:ext>
            </a:extLst>
          </p:cNvPr>
          <p:cNvSpPr>
            <a:spLocks noGrp="1"/>
          </p:cNvSpPr>
          <p:nvPr>
            <p:ph type="body" sz="quarter" idx="40" hasCustomPrompt="1"/>
          </p:nvPr>
        </p:nvSpPr>
        <p:spPr bwMode="black">
          <a:xfrm>
            <a:off x="539750"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41" name="Text Placeholder 20">
            <a:extLst>
              <a:ext uri="{FF2B5EF4-FFF2-40B4-BE49-F238E27FC236}">
                <a16:creationId xmlns:a16="http://schemas.microsoft.com/office/drawing/2014/main" id="{F45DCC4E-5B80-83B3-BE6D-48399B8099AD}"/>
              </a:ext>
            </a:extLst>
          </p:cNvPr>
          <p:cNvSpPr>
            <a:spLocks noGrp="1"/>
          </p:cNvSpPr>
          <p:nvPr>
            <p:ph type="body" sz="quarter" idx="41" hasCustomPrompt="1"/>
          </p:nvPr>
        </p:nvSpPr>
        <p:spPr bwMode="black">
          <a:xfrm>
            <a:off x="539750"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42" name="Text Placeholder 21">
            <a:extLst>
              <a:ext uri="{FF2B5EF4-FFF2-40B4-BE49-F238E27FC236}">
                <a16:creationId xmlns:a16="http://schemas.microsoft.com/office/drawing/2014/main" id="{D742C3DD-4CC5-A09E-648D-36E076EEE3A6}"/>
              </a:ext>
            </a:extLst>
          </p:cNvPr>
          <p:cNvSpPr>
            <a:spLocks noGrp="1"/>
          </p:cNvSpPr>
          <p:nvPr>
            <p:ph type="body" sz="quarter" idx="42" hasCustomPrompt="1"/>
          </p:nvPr>
        </p:nvSpPr>
        <p:spPr bwMode="black">
          <a:xfrm>
            <a:off x="3407819"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43" name="Text Placeholder 21">
            <a:extLst>
              <a:ext uri="{FF2B5EF4-FFF2-40B4-BE49-F238E27FC236}">
                <a16:creationId xmlns:a16="http://schemas.microsoft.com/office/drawing/2014/main" id="{3046E719-D965-5AF1-089E-7BD8CCD8388F}"/>
              </a:ext>
            </a:extLst>
          </p:cNvPr>
          <p:cNvSpPr>
            <a:spLocks noGrp="1"/>
          </p:cNvSpPr>
          <p:nvPr>
            <p:ph type="body" sz="quarter" idx="43" hasCustomPrompt="1"/>
          </p:nvPr>
        </p:nvSpPr>
        <p:spPr bwMode="black">
          <a:xfrm>
            <a:off x="3407819"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44" name="Text Placeholder 21">
            <a:extLst>
              <a:ext uri="{FF2B5EF4-FFF2-40B4-BE49-F238E27FC236}">
                <a16:creationId xmlns:a16="http://schemas.microsoft.com/office/drawing/2014/main" id="{6E7C683B-627B-3552-AD02-8A56E6072428}"/>
              </a:ext>
            </a:extLst>
          </p:cNvPr>
          <p:cNvSpPr>
            <a:spLocks noGrp="1"/>
          </p:cNvSpPr>
          <p:nvPr>
            <p:ph type="body" sz="quarter" idx="44" hasCustomPrompt="1"/>
          </p:nvPr>
        </p:nvSpPr>
        <p:spPr bwMode="black">
          <a:xfrm>
            <a:off x="3407819"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45" name="Text Placeholder 21">
            <a:extLst>
              <a:ext uri="{FF2B5EF4-FFF2-40B4-BE49-F238E27FC236}">
                <a16:creationId xmlns:a16="http://schemas.microsoft.com/office/drawing/2014/main" id="{226517BC-095E-223B-3AEC-C61941CD7AAF}"/>
              </a:ext>
            </a:extLst>
          </p:cNvPr>
          <p:cNvSpPr>
            <a:spLocks noGrp="1"/>
          </p:cNvSpPr>
          <p:nvPr>
            <p:ph type="body" sz="quarter" idx="45" hasCustomPrompt="1"/>
          </p:nvPr>
        </p:nvSpPr>
        <p:spPr bwMode="black">
          <a:xfrm>
            <a:off x="3407819"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46" name="Text Placeholder 21">
            <a:extLst>
              <a:ext uri="{FF2B5EF4-FFF2-40B4-BE49-F238E27FC236}">
                <a16:creationId xmlns:a16="http://schemas.microsoft.com/office/drawing/2014/main" id="{9B122FFF-A072-CF45-F564-B611D222D428}"/>
              </a:ext>
            </a:extLst>
          </p:cNvPr>
          <p:cNvSpPr>
            <a:spLocks noGrp="1"/>
          </p:cNvSpPr>
          <p:nvPr>
            <p:ph type="body" sz="quarter" idx="46" hasCustomPrompt="1"/>
          </p:nvPr>
        </p:nvSpPr>
        <p:spPr bwMode="black">
          <a:xfrm>
            <a:off x="3407819"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47" name="Text Placeholder 22">
            <a:extLst>
              <a:ext uri="{FF2B5EF4-FFF2-40B4-BE49-F238E27FC236}">
                <a16:creationId xmlns:a16="http://schemas.microsoft.com/office/drawing/2014/main" id="{F8F241C5-2A73-6D2B-8586-63401CA56BB5}"/>
              </a:ext>
            </a:extLst>
          </p:cNvPr>
          <p:cNvSpPr>
            <a:spLocks noGrp="1"/>
          </p:cNvSpPr>
          <p:nvPr>
            <p:ph type="body" sz="quarter" idx="47" hasCustomPrompt="1"/>
          </p:nvPr>
        </p:nvSpPr>
        <p:spPr bwMode="black">
          <a:xfrm>
            <a:off x="6275388"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48" name="Text Placeholder 22">
            <a:extLst>
              <a:ext uri="{FF2B5EF4-FFF2-40B4-BE49-F238E27FC236}">
                <a16:creationId xmlns:a16="http://schemas.microsoft.com/office/drawing/2014/main" id="{2AC0368C-1446-691F-39EE-518194C5472C}"/>
              </a:ext>
            </a:extLst>
          </p:cNvPr>
          <p:cNvSpPr>
            <a:spLocks noGrp="1"/>
          </p:cNvSpPr>
          <p:nvPr>
            <p:ph type="body" sz="quarter" idx="48" hasCustomPrompt="1"/>
          </p:nvPr>
        </p:nvSpPr>
        <p:spPr bwMode="black">
          <a:xfrm>
            <a:off x="6275388"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49" name="Text Placeholder 22">
            <a:extLst>
              <a:ext uri="{FF2B5EF4-FFF2-40B4-BE49-F238E27FC236}">
                <a16:creationId xmlns:a16="http://schemas.microsoft.com/office/drawing/2014/main" id="{6123CC5D-3F27-81DA-BBAB-0E1308675463}"/>
              </a:ext>
            </a:extLst>
          </p:cNvPr>
          <p:cNvSpPr>
            <a:spLocks noGrp="1"/>
          </p:cNvSpPr>
          <p:nvPr>
            <p:ph type="body" sz="quarter" idx="49" hasCustomPrompt="1"/>
          </p:nvPr>
        </p:nvSpPr>
        <p:spPr bwMode="black">
          <a:xfrm>
            <a:off x="6275388"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50" name="Text Placeholder 22">
            <a:extLst>
              <a:ext uri="{FF2B5EF4-FFF2-40B4-BE49-F238E27FC236}">
                <a16:creationId xmlns:a16="http://schemas.microsoft.com/office/drawing/2014/main" id="{DCB976E7-F789-F70B-4939-CA513AF2F38F}"/>
              </a:ext>
            </a:extLst>
          </p:cNvPr>
          <p:cNvSpPr>
            <a:spLocks noGrp="1"/>
          </p:cNvSpPr>
          <p:nvPr>
            <p:ph type="body" sz="quarter" idx="50" hasCustomPrompt="1"/>
          </p:nvPr>
        </p:nvSpPr>
        <p:spPr bwMode="black">
          <a:xfrm>
            <a:off x="6275388"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51" name="Text Placeholder 22">
            <a:extLst>
              <a:ext uri="{FF2B5EF4-FFF2-40B4-BE49-F238E27FC236}">
                <a16:creationId xmlns:a16="http://schemas.microsoft.com/office/drawing/2014/main" id="{2D018625-7AED-B5FE-10BC-CCC4168F8B73}"/>
              </a:ext>
            </a:extLst>
          </p:cNvPr>
          <p:cNvSpPr>
            <a:spLocks noGrp="1"/>
          </p:cNvSpPr>
          <p:nvPr>
            <p:ph type="body" sz="quarter" idx="51" hasCustomPrompt="1"/>
          </p:nvPr>
        </p:nvSpPr>
        <p:spPr bwMode="black">
          <a:xfrm>
            <a:off x="6275388"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52" name="Text Placeholder 23">
            <a:extLst>
              <a:ext uri="{FF2B5EF4-FFF2-40B4-BE49-F238E27FC236}">
                <a16:creationId xmlns:a16="http://schemas.microsoft.com/office/drawing/2014/main" id="{E86D2FDB-40F6-4879-F956-9BA8E303C838}"/>
              </a:ext>
            </a:extLst>
          </p:cNvPr>
          <p:cNvSpPr>
            <a:spLocks noGrp="1"/>
          </p:cNvSpPr>
          <p:nvPr>
            <p:ph type="body" sz="quarter" idx="52" hasCustomPrompt="1"/>
          </p:nvPr>
        </p:nvSpPr>
        <p:spPr bwMode="black">
          <a:xfrm>
            <a:off x="9144000" y="4888136"/>
            <a:ext cx="2508000" cy="252000"/>
          </a:xfrm>
        </p:spPr>
        <p:txBody>
          <a:bodyPr anchor="b" anchorCtr="0"/>
          <a:lstStyle>
            <a:lvl1pPr marL="0" indent="0">
              <a:spcAft>
                <a:spcPts val="0"/>
              </a:spcAft>
              <a:buNone/>
              <a:defRPr sz="1200">
                <a:solidFill>
                  <a:schemeClr val="tx1"/>
                </a:solidFill>
              </a:defRPr>
            </a:lvl1pPr>
          </a:lstStyle>
          <a:p>
            <a:pPr lvl="0"/>
            <a:r>
              <a:rPr lang="da-DK"/>
              <a:t>Klik for at tilføje navn</a:t>
            </a:r>
          </a:p>
        </p:txBody>
      </p:sp>
      <p:sp>
        <p:nvSpPr>
          <p:cNvPr id="53" name="Text Placeholder 23">
            <a:extLst>
              <a:ext uri="{FF2B5EF4-FFF2-40B4-BE49-F238E27FC236}">
                <a16:creationId xmlns:a16="http://schemas.microsoft.com/office/drawing/2014/main" id="{18C9397E-D6DF-EE82-3CA6-E3D21E9E1736}"/>
              </a:ext>
            </a:extLst>
          </p:cNvPr>
          <p:cNvSpPr>
            <a:spLocks noGrp="1"/>
          </p:cNvSpPr>
          <p:nvPr>
            <p:ph type="body" sz="quarter" idx="53" hasCustomPrompt="1"/>
          </p:nvPr>
        </p:nvSpPr>
        <p:spPr bwMode="black">
          <a:xfrm>
            <a:off x="9144000" y="5138286"/>
            <a:ext cx="2508000" cy="252000"/>
          </a:xfrm>
        </p:spPr>
        <p:txBody>
          <a:bodyPr anchor="t" anchorCtr="0"/>
          <a:lstStyle>
            <a:lvl1pPr marL="0" indent="0">
              <a:spcAft>
                <a:spcPts val="0"/>
              </a:spcAft>
              <a:buNone/>
              <a:defRPr sz="1200">
                <a:solidFill>
                  <a:schemeClr val="tx1"/>
                </a:solidFill>
              </a:defRPr>
            </a:lvl1pPr>
          </a:lstStyle>
          <a:p>
            <a:pPr lvl="0"/>
            <a:r>
              <a:rPr lang="da-DK"/>
              <a:t>Klik for at tilføje afdeling, firma</a:t>
            </a:r>
          </a:p>
        </p:txBody>
      </p:sp>
      <p:sp>
        <p:nvSpPr>
          <p:cNvPr id="54" name="Text Placeholder 23">
            <a:extLst>
              <a:ext uri="{FF2B5EF4-FFF2-40B4-BE49-F238E27FC236}">
                <a16:creationId xmlns:a16="http://schemas.microsoft.com/office/drawing/2014/main" id="{3F1199D9-EB04-C44C-322E-6C021EE413B1}"/>
              </a:ext>
            </a:extLst>
          </p:cNvPr>
          <p:cNvSpPr>
            <a:spLocks noGrp="1"/>
          </p:cNvSpPr>
          <p:nvPr>
            <p:ph type="body" sz="quarter" idx="54" hasCustomPrompt="1"/>
          </p:nvPr>
        </p:nvSpPr>
        <p:spPr bwMode="black">
          <a:xfrm>
            <a:off x="9144000" y="5442536"/>
            <a:ext cx="2508000" cy="252000"/>
          </a:xfrm>
        </p:spPr>
        <p:txBody>
          <a:bodyPr anchor="b" anchorCtr="0"/>
          <a:lstStyle>
            <a:lvl1pPr marL="0" indent="0">
              <a:spcAft>
                <a:spcPts val="0"/>
              </a:spcAft>
              <a:buNone/>
              <a:defRPr sz="1200">
                <a:solidFill>
                  <a:schemeClr val="tx1"/>
                </a:solidFill>
              </a:defRPr>
            </a:lvl1pPr>
          </a:lstStyle>
          <a:p>
            <a:pPr lvl="0"/>
            <a:r>
              <a:rPr lang="da-DK"/>
              <a:t>Klik for at tilføje mobil/telefon</a:t>
            </a:r>
          </a:p>
        </p:txBody>
      </p:sp>
      <p:sp>
        <p:nvSpPr>
          <p:cNvPr id="55" name="Text Placeholder 23">
            <a:extLst>
              <a:ext uri="{FF2B5EF4-FFF2-40B4-BE49-F238E27FC236}">
                <a16:creationId xmlns:a16="http://schemas.microsoft.com/office/drawing/2014/main" id="{D9572D90-28E7-F301-1175-0A8D41465CB3}"/>
              </a:ext>
            </a:extLst>
          </p:cNvPr>
          <p:cNvSpPr>
            <a:spLocks noGrp="1"/>
          </p:cNvSpPr>
          <p:nvPr>
            <p:ph type="body" sz="quarter" idx="55" hasCustomPrompt="1"/>
          </p:nvPr>
        </p:nvSpPr>
        <p:spPr bwMode="black">
          <a:xfrm>
            <a:off x="9144000" y="5694588"/>
            <a:ext cx="2508000" cy="252000"/>
          </a:xfrm>
        </p:spPr>
        <p:txBody>
          <a:bodyPr anchor="t" anchorCtr="0"/>
          <a:lstStyle>
            <a:lvl1pPr marL="0" indent="0">
              <a:spcAft>
                <a:spcPts val="0"/>
              </a:spcAft>
              <a:buNone/>
              <a:defRPr sz="1200">
                <a:solidFill>
                  <a:schemeClr val="tx1"/>
                </a:solidFill>
              </a:defRPr>
            </a:lvl1pPr>
          </a:lstStyle>
          <a:p>
            <a:pPr lvl="0"/>
            <a:r>
              <a:rPr lang="da-DK"/>
              <a:t>Klik for at tilføje e-mail</a:t>
            </a:r>
          </a:p>
        </p:txBody>
      </p:sp>
      <p:sp>
        <p:nvSpPr>
          <p:cNvPr id="56" name="Text Placeholder 23">
            <a:extLst>
              <a:ext uri="{FF2B5EF4-FFF2-40B4-BE49-F238E27FC236}">
                <a16:creationId xmlns:a16="http://schemas.microsoft.com/office/drawing/2014/main" id="{7A1DEA5A-ADBB-043B-7BC6-5040BDABDCB9}"/>
              </a:ext>
            </a:extLst>
          </p:cNvPr>
          <p:cNvSpPr>
            <a:spLocks noGrp="1"/>
          </p:cNvSpPr>
          <p:nvPr>
            <p:ph type="body" sz="quarter" idx="56" hasCustomPrompt="1"/>
          </p:nvPr>
        </p:nvSpPr>
        <p:spPr bwMode="black">
          <a:xfrm>
            <a:off x="9144000" y="6056611"/>
            <a:ext cx="2508000" cy="252000"/>
          </a:xfrm>
        </p:spPr>
        <p:txBody>
          <a:bodyPr anchor="t" anchorCtr="0"/>
          <a:lstStyle>
            <a:lvl1pPr marL="0" indent="0">
              <a:spcAft>
                <a:spcPts val="0"/>
              </a:spcAft>
              <a:buNone/>
              <a:defRPr sz="1200">
                <a:solidFill>
                  <a:schemeClr val="tx1"/>
                </a:solidFill>
              </a:defRPr>
            </a:lvl1pPr>
          </a:lstStyle>
          <a:p>
            <a:pPr lvl="0"/>
            <a:r>
              <a:rPr lang="da-DK"/>
              <a:t>Klik for at tilføje LinkedIn</a:t>
            </a:r>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black"/>
        <p:txBody>
          <a:bodyPr/>
          <a:lstStyle/>
          <a:p>
            <a:fld id="{94D34A4D-3291-4B3D-A1A9-CC201360A85C}" type="datetime2">
              <a:rPr lang="da-DK" smtClean="0"/>
              <a:t>1. maj 2026</a:t>
            </a:fld>
            <a:endParaRPr lang="da-DK"/>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black"/>
        <p:txBody>
          <a:bodyPr/>
          <a:lstStyle/>
          <a:p>
            <a:endParaRPr lang="da-DK"/>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90234677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fslutning">
    <p:bg>
      <p:bgRef idx="1001">
        <a:schemeClr val="bg2"/>
      </p:bgRef>
    </p:bg>
    <p:spTree>
      <p:nvGrpSpPr>
        <p:cNvPr id="1" name=""/>
        <p:cNvGrpSpPr/>
        <p:nvPr/>
      </p:nvGrpSpPr>
      <p:grpSpPr>
        <a:xfrm>
          <a:off x="0" y="0"/>
          <a:ext cx="0" cy="0"/>
          <a:chOff x="0" y="0"/>
          <a:chExt cx="0" cy="0"/>
        </a:xfrm>
      </p:grpSpPr>
      <p:sp>
        <p:nvSpPr>
          <p:cNvPr id="7" name="Baggrund">
            <a:extLst>
              <a:ext uri="{FF2B5EF4-FFF2-40B4-BE49-F238E27FC236}">
                <a16:creationId xmlns:a16="http://schemas.microsoft.com/office/drawing/2014/main" id="{B3F73190-926D-48A2-870D-87A6E1C97AEC}"/>
              </a:ext>
            </a:extLst>
          </p:cNvPr>
          <p:cNvSpPr>
            <a:spLocks noGrp="1" noRot="1" noMove="1" noResize="1" noEditPoints="1" noAdjustHandles="1" noChangeArrowheads="1" noChangeShapeType="1"/>
          </p:cNvSpPr>
          <p:nvPr/>
        </p:nvSpPr>
        <p:spPr bwMode="white">
          <a:xfrm>
            <a:off x="0" y="0"/>
            <a:ext cx="12192000" cy="6858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accent2"/>
          </a:solidFill>
          <a:ln w="9525" cap="flat">
            <a:noFill/>
            <a:prstDash val="solid"/>
            <a:miter/>
          </a:ln>
        </p:spPr>
        <p:txBody>
          <a:bodyPr rtlCol="0" anchor="ctr"/>
          <a:lstStyle/>
          <a:p>
            <a:endParaRPr lang="da-DK"/>
          </a:p>
        </p:txBody>
      </p:sp>
      <p:grpSp>
        <p:nvGrpSpPr>
          <p:cNvPr id="6" name="Group 5">
            <a:extLst>
              <a:ext uri="{FF2B5EF4-FFF2-40B4-BE49-F238E27FC236}">
                <a16:creationId xmlns:a16="http://schemas.microsoft.com/office/drawing/2014/main" id="{1DC52C35-A4BC-1A6A-7D44-97BEBEF85F65}"/>
              </a:ext>
            </a:extLst>
          </p:cNvPr>
          <p:cNvGrpSpPr>
            <a:grpSpLocks noGrp="1" noUngrp="1" noRot="1" noMove="1" noResize="1"/>
          </p:cNvGrpSpPr>
          <p:nvPr userDrawn="1"/>
        </p:nvGrpSpPr>
        <p:grpSpPr>
          <a:xfrm rot="5400000">
            <a:off x="8780583" y="1137140"/>
            <a:ext cx="4548555" cy="2274277"/>
            <a:chOff x="3408363" y="4698000"/>
            <a:chExt cx="4320001" cy="2160000"/>
          </a:xfrm>
          <a:solidFill>
            <a:schemeClr val="accent1"/>
          </a:solidFill>
        </p:grpSpPr>
        <p:sp>
          <p:nvSpPr>
            <p:cNvPr id="8" name="Rectangle 1">
              <a:extLst>
                <a:ext uri="{FF2B5EF4-FFF2-40B4-BE49-F238E27FC236}">
                  <a16:creationId xmlns:a16="http://schemas.microsoft.com/office/drawing/2014/main" id="{4E2E2F56-CEF5-E831-4B72-75BFE50E5A71}"/>
                </a:ext>
              </a:extLst>
            </p:cNvPr>
            <p:cNvSpPr>
              <a:spLocks noGrp="1" noRot="1" noMove="1" noResize="1" noEditPoints="1" noAdjustHandles="1" noChangeArrowheads="1" noChangeShapeType="1"/>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9" name="Oval 2">
              <a:extLst>
                <a:ext uri="{FF2B5EF4-FFF2-40B4-BE49-F238E27FC236}">
                  <a16:creationId xmlns:a16="http://schemas.microsoft.com/office/drawing/2014/main" id="{E0E6C6CD-8F65-8FE8-456C-8FA53B4F2F8A}"/>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grpSp>
      <p:sp>
        <p:nvSpPr>
          <p:cNvPr id="14" name="Logo">
            <a:extLst>
              <a:ext uri="{FF2B5EF4-FFF2-40B4-BE49-F238E27FC236}">
                <a16:creationId xmlns:a16="http://schemas.microsoft.com/office/drawing/2014/main" id="{5C1CB3A1-46DF-521F-BEC3-02EF44192A8F}"/>
              </a:ext>
            </a:extLst>
          </p:cNvPr>
          <p:cNvSpPr>
            <a:spLocks noGrp="1" noRot="1" noMove="1" noResize="1" noEditPoints="1" noAdjustHandles="1" noChangeArrowheads="1" noChangeShapeType="1"/>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solidFill>
                <a:schemeClr val="tx1"/>
              </a:solidFill>
            </a:endParaRPr>
          </a:p>
        </p:txBody>
      </p:sp>
      <p:sp>
        <p:nvSpPr>
          <p:cNvPr id="2" name="Title 1">
            <a:extLst>
              <a:ext uri="{FF2B5EF4-FFF2-40B4-BE49-F238E27FC236}">
                <a16:creationId xmlns:a16="http://schemas.microsoft.com/office/drawing/2014/main" id="{800DCCA7-31B2-41D1-89F6-C6434BB14DF5}"/>
              </a:ext>
            </a:extLst>
          </p:cNvPr>
          <p:cNvSpPr>
            <a:spLocks noGrp="1"/>
          </p:cNvSpPr>
          <p:nvPr>
            <p:ph type="title" hasCustomPrompt="1"/>
          </p:nvPr>
        </p:nvSpPr>
        <p:spPr bwMode="black">
          <a:xfrm>
            <a:off x="3406774" y="2144713"/>
            <a:ext cx="5376863" cy="2498400"/>
          </a:xfrm>
        </p:spPr>
        <p:txBody>
          <a:bodyPr anchor="ctr" anchorCtr="0"/>
          <a:lstStyle>
            <a:lvl1pPr>
              <a:defRPr sz="5400">
                <a:solidFill>
                  <a:schemeClr val="tx1"/>
                </a:solidFill>
              </a:defRPr>
            </a:lvl1pPr>
          </a:lstStyle>
          <a:p>
            <a:r>
              <a:rPr lang="da-DK"/>
              <a:t>Klik for at tilføje titel</a:t>
            </a:r>
          </a:p>
        </p:txBody>
      </p:sp>
      <p:sp>
        <p:nvSpPr>
          <p:cNvPr id="3" name="Date Placeholder 2">
            <a:extLst>
              <a:ext uri="{FF2B5EF4-FFF2-40B4-BE49-F238E27FC236}">
                <a16:creationId xmlns:a16="http://schemas.microsoft.com/office/drawing/2014/main" id="{C6BCF23A-51F9-4D70-92EC-C44672400341}"/>
              </a:ext>
            </a:extLst>
          </p:cNvPr>
          <p:cNvSpPr>
            <a:spLocks noGrp="1"/>
          </p:cNvSpPr>
          <p:nvPr>
            <p:ph type="dt" sz="half" idx="10"/>
          </p:nvPr>
        </p:nvSpPr>
        <p:spPr bwMode="black"/>
        <p:txBody>
          <a:bodyPr/>
          <a:lstStyle/>
          <a:p>
            <a:fld id="{B820B8F4-3BE9-4C2C-BCF3-E566D577138B}" type="datetime2">
              <a:rPr lang="da-DK" smtClean="0"/>
              <a:t>1. maj 2026</a:t>
            </a:fld>
            <a:endParaRPr lang="da-DK"/>
          </a:p>
        </p:txBody>
      </p:sp>
      <p:sp>
        <p:nvSpPr>
          <p:cNvPr id="4" name="Footer Placeholder 3">
            <a:extLst>
              <a:ext uri="{FF2B5EF4-FFF2-40B4-BE49-F238E27FC236}">
                <a16:creationId xmlns:a16="http://schemas.microsoft.com/office/drawing/2014/main" id="{5BD9EF91-DCED-415C-B72F-4EFB2DD56A94}"/>
              </a:ext>
            </a:extLst>
          </p:cNvPr>
          <p:cNvSpPr>
            <a:spLocks noGrp="1"/>
          </p:cNvSpPr>
          <p:nvPr>
            <p:ph type="ftr" sz="quarter" idx="11"/>
          </p:nvPr>
        </p:nvSpPr>
        <p:spPr bwMode="black"/>
        <p:txBody>
          <a:bodyPr/>
          <a:lstStyle/>
          <a:p>
            <a:endParaRPr lang="da-DK"/>
          </a:p>
        </p:txBody>
      </p:sp>
      <p:sp>
        <p:nvSpPr>
          <p:cNvPr id="5" name="Slide Number Placeholder 4">
            <a:extLst>
              <a:ext uri="{FF2B5EF4-FFF2-40B4-BE49-F238E27FC236}">
                <a16:creationId xmlns:a16="http://schemas.microsoft.com/office/drawing/2014/main" id="{0C7DE60D-1F2D-44AD-84CF-17B13F041A4D}"/>
              </a:ext>
            </a:extLst>
          </p:cNvPr>
          <p:cNvSpPr>
            <a:spLocks noGrp="1"/>
          </p:cNvSpPr>
          <p:nvPr>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67230514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C3BD48F7-A2E4-4D38-A02E-83B086DA86A2}" type="datetime2">
              <a:rPr lang="da-DK" smtClean="0"/>
              <a:t>1. maj 2026</a:t>
            </a:fld>
            <a:endParaRPr lang="da-DK"/>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
        <p:nvSpPr>
          <p:cNvPr id="44" name="Fast overskrift">
            <a:extLst>
              <a:ext uri="{FF2B5EF4-FFF2-40B4-BE49-F238E27FC236}">
                <a16:creationId xmlns:a16="http://schemas.microsoft.com/office/drawing/2014/main" id="{7AE3BB46-77B5-4BE0-A557-B2DBAB09F17D}"/>
              </a:ext>
            </a:extLst>
          </p:cNvPr>
          <p:cNvSpPr txBox="1"/>
          <p:nvPr userDrawn="1"/>
        </p:nvSpPr>
        <p:spPr>
          <a:xfrm>
            <a:off x="539752" y="367484"/>
            <a:ext cx="11109321" cy="650171"/>
          </a:xfrm>
          <a:prstGeom prst="rect">
            <a:avLst/>
          </a:prstGeom>
          <a:noFill/>
        </p:spPr>
        <p:txBody>
          <a:bodyPr wrap="square" lIns="0" tIns="0" rIns="0" bIns="0" rtlCol="0" anchor="t" anchorCtr="0">
            <a:noAutofit/>
          </a:bodyPr>
          <a:lstStyle/>
          <a:p>
            <a:r>
              <a:rPr lang="da-DK" sz="2800" b="0" noProof="1">
                <a:solidFill>
                  <a:schemeClr val="tx1"/>
                </a:solidFill>
                <a:latin typeface="+mj-lt"/>
                <a:cs typeface="Arial" panose="020B0604020202020204" pitchFamily="34" charset="0"/>
              </a:rPr>
              <a:t>TIPS &amp; TRICKS - DIN BRUGERGUIDE</a:t>
            </a:r>
          </a:p>
        </p:txBody>
      </p:sp>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468481" y="1205608"/>
            <a:ext cx="3122762" cy="55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latin typeface="+mn-lt"/>
                <a:cs typeface="Arial" panose="020B0604020202020204" pitchFamily="34" charset="0"/>
              </a:rPr>
              <a:t>BILLEDER</a:t>
            </a:r>
            <a:br>
              <a:rPr lang="da-DK" sz="1600">
                <a:latin typeface="+mn-lt"/>
                <a:cs typeface="Arial" panose="020B0604020202020204" pitchFamily="34" charset="0"/>
              </a:rPr>
            </a:b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1</a:t>
            </a:r>
            <a:r>
              <a:rPr lang="da-DK" altLang="da-DK" sz="900" b="0" noProof="1">
                <a:solidFill>
                  <a:schemeClr val="tx1"/>
                </a:solidFill>
                <a:latin typeface="+mn-lt"/>
                <a:cs typeface="Arial" panose="020B0604020202020204" pitchFamily="34" charset="0"/>
              </a:rPr>
              <a:t>. Åbn Djøfs billedbibliotek på Djøf Assets – Startside: https://djoef2.sharepoint.com/sites/djoefassets.</a:t>
            </a: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898" b="0" kern="1200" noProof="1">
                <a:solidFill>
                  <a:schemeClr val="tx1"/>
                </a:solidFill>
                <a:latin typeface="+mn-lt"/>
                <a:ea typeface="+mn-ea"/>
                <a:cs typeface="Arial" panose="020B0604020202020204" pitchFamily="34" charset="0"/>
              </a:rPr>
              <a:t>Kig i mapperne under Djøfs brand billeder for at finde de billeder, du har brug for – fx Ting</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3.</a:t>
            </a:r>
            <a:r>
              <a:rPr lang="da-DK" altLang="da-DK" sz="900" b="0" baseline="0" noProof="1">
                <a:solidFill>
                  <a:schemeClr val="tx1"/>
                </a:solidFill>
                <a:latin typeface="+mn-lt"/>
                <a:cs typeface="Arial" panose="020B0604020202020204" pitchFamily="34" charset="0"/>
              </a:rPr>
              <a:t> Udvælg et billede og klik på Download.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4. </a:t>
            </a:r>
            <a:r>
              <a:rPr lang="da-DK" altLang="da-DK" sz="900" b="0" baseline="0" noProof="1">
                <a:solidFill>
                  <a:schemeClr val="tx1"/>
                </a:solidFill>
                <a:latin typeface="+mn-lt"/>
                <a:cs typeface="Arial" panose="020B0604020202020204" pitchFamily="34" charset="0"/>
              </a:rPr>
              <a:t>Vælg Gem som for at gemme billedet lokalt på din PC - det kan nu indsættes i din præsentation.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NB. </a:t>
            </a:r>
            <a:r>
              <a:rPr lang="da-DK" altLang="da-DK" sz="900" b="0" baseline="0" noProof="1">
                <a:solidFill>
                  <a:schemeClr val="tx1"/>
                </a:solidFill>
                <a:latin typeface="+mn-lt"/>
                <a:cs typeface="Arial" panose="020B0604020202020204" pitchFamily="34" charset="0"/>
              </a:rPr>
              <a:t>Alle fotos indeholder en udløbsdato i filnavnet - det betyder, at vi ikke har ret til at benytte disse fotos overhovedet efter denne dato (så omdøb ikke fotoet)</a:t>
            </a:r>
            <a:br>
              <a:rPr lang="da-DK" altLang="da-DK" sz="900" b="0" baseline="0" noProof="1">
                <a:solidFill>
                  <a:schemeClr val="tx1"/>
                </a:solidFill>
                <a:latin typeface="+mn-lt"/>
                <a:cs typeface="Arial" panose="020B0604020202020204" pitchFamily="34" charset="0"/>
              </a:rPr>
            </a:b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Indsæt billede fra andre steder</a:t>
            </a: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a:t>
            </a:r>
            <a:r>
              <a:rPr lang="da-DK" altLang="da-DK" sz="900" b="0" noProof="1">
                <a:solidFill>
                  <a:schemeClr val="tx1"/>
                </a:solidFill>
                <a:latin typeface="+mn-lt"/>
                <a:cs typeface="Arial" panose="020B0604020202020204" pitchFamily="34" charset="0"/>
              </a:rPr>
              <a:t>, 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eaLnBrk="1" hangingPunct="1">
              <a:spcAft>
                <a:spcPts val="600"/>
              </a:spcAft>
              <a:defRPr/>
            </a:pP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HJÆLPELINJER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a:solidFill>
                  <a:srgbClr val="333333"/>
                </a:solidFill>
                <a:effectLst/>
                <a:latin typeface="+mn-lt"/>
              </a:rPr>
              <a:t>⌘ </a:t>
            </a:r>
            <a:r>
              <a:rPr lang="da-DK" altLang="da-DK" sz="900" b="0" noProof="1">
                <a:solidFill>
                  <a:schemeClr val="tx1"/>
                </a:solidFill>
                <a:latin typeface="+mn-lt"/>
                <a:cs typeface="Arial" panose="020B0604020202020204" pitchFamily="34" charset="0"/>
              </a:rPr>
              <a:t>+ option + ctrl + G</a:t>
            </a:r>
            <a:endParaRPr lang="da-DK" altLang="da-DK" sz="900" b="1" noProof="1">
              <a:solidFill>
                <a:schemeClr val="tx1"/>
              </a:solidFill>
              <a:latin typeface="+mn-lt"/>
              <a:cs typeface="Arial" panose="020B0604020202020204" pitchFamily="34" charset="0"/>
            </a:endParaRPr>
          </a:p>
        </p:txBody>
      </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195702" y="1216811"/>
            <a:ext cx="2859647" cy="500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skal være på et enkelt slide</a:t>
            </a: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der ikke er ekstra layouts</a:t>
            </a:r>
            <a:br>
              <a:rPr lang="da-DK" altLang="da-DK" sz="900" b="0" noProof="1">
                <a:solidFill>
                  <a:srgbClr val="000000"/>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SLIDES &amp; SLIDE ELEMENTS</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Indsæt prædefineret slides og </a:t>
            </a:r>
            <a:r>
              <a:rPr lang="da-DK" altLang="da-DK" sz="900" b="0" cap="none" baseline="0" noProof="1">
                <a:solidFill>
                  <a:schemeClr val="tx1"/>
                </a:solidFill>
                <a:latin typeface="+mn-lt"/>
                <a:cs typeface="Arial" panose="020B0604020202020204" pitchFamily="34" charset="0"/>
              </a:rPr>
              <a:t>elementer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fra </a:t>
            </a:r>
            <a:r>
              <a:rPr lang="da-DK" altLang="da-DK" sz="900" b="1" noProof="1">
                <a:solidFill>
                  <a:schemeClr val="tx1"/>
                </a:solidFill>
                <a:latin typeface="+mn-lt"/>
                <a:cs typeface="Arial" panose="020B0604020202020204" pitchFamily="34" charset="0"/>
              </a:rPr>
              <a:t>Templafy</a:t>
            </a:r>
            <a:r>
              <a:rPr lang="da-DK" altLang="da-DK" sz="900" b="0" noProof="1">
                <a:solidFill>
                  <a:schemeClr val="tx1"/>
                </a:solidFill>
                <a:latin typeface="+mn-lt"/>
                <a:cs typeface="Arial" panose="020B0604020202020204" pitchFamily="34" charset="0"/>
              </a:rPr>
              <a:t> knappen. Vælg </a:t>
            </a:r>
            <a:r>
              <a:rPr lang="da-DK" altLang="da-DK" sz="900" b="1" noProof="1">
                <a:solidFill>
                  <a:schemeClr val="tx1"/>
                </a:solidFill>
                <a:latin typeface="+mn-lt"/>
                <a:cs typeface="Arial" panose="020B0604020202020204" pitchFamily="34" charset="0"/>
              </a:rPr>
              <a:t>Slides</a:t>
            </a:r>
            <a:r>
              <a:rPr lang="da-DK" altLang="da-DK" sz="900" b="0" noProof="1">
                <a:solidFill>
                  <a:schemeClr val="tx1"/>
                </a:solidFill>
                <a:latin typeface="+mn-lt"/>
                <a:cs typeface="Arial" panose="020B0604020202020204" pitchFamily="34" charset="0"/>
              </a:rPr>
              <a:t> og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Slide elements </a:t>
            </a:r>
            <a:r>
              <a:rPr lang="da-DK" altLang="da-DK" sz="900" b="0" noProof="1">
                <a:solidFill>
                  <a:schemeClr val="tx1"/>
                </a:solidFill>
                <a:latin typeface="+mn-lt"/>
                <a:cs typeface="Arial" panose="020B0604020202020204" pitchFamily="34" charset="0"/>
              </a:rPr>
              <a:t>i Templafy vinduet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højre side af skærmen</a:t>
            </a: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539751" y="1205609"/>
            <a:ext cx="2867023" cy="46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br>
              <a:rPr lang="da-DK" altLang="da-DK" sz="900" b="0"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sz="1600">
                <a:latin typeface="+mn-lt"/>
                <a:cs typeface="Arial" panose="020B0604020202020204" pitchFamily="34" charset="0"/>
              </a:rPr>
              <a:t>SLIDES &amp; LAYOUTS</a:t>
            </a:r>
            <a:br>
              <a:rPr lang="da-DK" altLang="da-DK" sz="9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br>
              <a:rPr lang="da-DK" altLang="da-DK" sz="900" b="0" baseline="0" noProof="1">
                <a:solidFill>
                  <a:schemeClr val="tx1"/>
                </a:solidFill>
                <a:latin typeface="+mn-lt"/>
                <a:cs typeface="Arial" panose="020B0604020202020204" pitchFamily="34" charset="0"/>
              </a:rPr>
            </a:br>
            <a:br>
              <a:rPr lang="da-DK" altLang="da-DK" sz="900" b="0" baseline="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2"/>
          <a:stretch>
            <a:fillRect/>
          </a:stretch>
        </p:blipFill>
        <p:spPr>
          <a:xfrm>
            <a:off x="3411521" y="3075236"/>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3"/>
          <a:stretch>
            <a:fillRect/>
          </a:stretch>
        </p:blipFill>
        <p:spPr>
          <a:xfrm>
            <a:off x="3411521" y="2321411"/>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4"/>
          <a:stretch>
            <a:fillRect/>
          </a:stretch>
        </p:blipFill>
        <p:spPr>
          <a:xfrm>
            <a:off x="3411521" y="3796673"/>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5"/>
          <a:srcRect l="3031"/>
          <a:stretch/>
        </p:blipFill>
        <p:spPr>
          <a:xfrm>
            <a:off x="3411521" y="5499943"/>
            <a:ext cx="496606" cy="172842"/>
          </a:xfrm>
          <a:prstGeom prst="rect">
            <a:avLst/>
          </a:prstGeom>
        </p:spPr>
      </p:pic>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6"/>
          <a:stretch>
            <a:fillRect/>
          </a:stretch>
        </p:blipFill>
        <p:spPr>
          <a:xfrm>
            <a:off x="3411521" y="4659955"/>
            <a:ext cx="475428" cy="176762"/>
          </a:xfrm>
          <a:prstGeom prst="rect">
            <a:avLst/>
          </a:prstGeom>
        </p:spPr>
      </p:pic>
      <p:pic>
        <p:nvPicPr>
          <p:cNvPr id="22" name="Billede 21">
            <a:extLst>
              <a:ext uri="{FF2B5EF4-FFF2-40B4-BE49-F238E27FC236}">
                <a16:creationId xmlns:a16="http://schemas.microsoft.com/office/drawing/2014/main" id="{9D257D03-9779-4535-98A8-F6E165A0B27F}"/>
              </a:ext>
            </a:extLst>
          </p:cNvPr>
          <p:cNvPicPr>
            <a:picLocks noChangeAspect="1"/>
          </p:cNvPicPr>
          <p:nvPr userDrawn="1"/>
        </p:nvPicPr>
        <p:blipFill>
          <a:blip r:embed="rId7"/>
          <a:stretch>
            <a:fillRect/>
          </a:stretch>
        </p:blipFill>
        <p:spPr>
          <a:xfrm>
            <a:off x="11055350" y="1771867"/>
            <a:ext cx="440195" cy="543366"/>
          </a:xfrm>
          <a:prstGeom prst="rect">
            <a:avLst/>
          </a:prstGeom>
        </p:spPr>
      </p:pic>
      <p:pic>
        <p:nvPicPr>
          <p:cNvPr id="5" name="Billede 4">
            <a:extLst>
              <a:ext uri="{FF2B5EF4-FFF2-40B4-BE49-F238E27FC236}">
                <a16:creationId xmlns:a16="http://schemas.microsoft.com/office/drawing/2014/main" id="{0249BE58-1339-E4AA-EDEF-446752AF1F19}"/>
              </a:ext>
            </a:extLst>
          </p:cNvPr>
          <p:cNvPicPr>
            <a:picLocks noChangeAspect="1"/>
          </p:cNvPicPr>
          <p:nvPr userDrawn="1"/>
        </p:nvPicPr>
        <p:blipFill>
          <a:blip r:embed="rId8"/>
          <a:stretch>
            <a:fillRect/>
          </a:stretch>
        </p:blipFill>
        <p:spPr>
          <a:xfrm>
            <a:off x="10499291" y="5472082"/>
            <a:ext cx="1112118" cy="360351"/>
          </a:xfrm>
          <a:prstGeom prst="rect">
            <a:avLst/>
          </a:prstGeom>
        </p:spPr>
      </p:pic>
    </p:spTree>
    <p:extLst>
      <p:ext uri="{BB962C8B-B14F-4D97-AF65-F5344CB8AC3E}">
        <p14:creationId xmlns:p14="http://schemas.microsoft.com/office/powerpoint/2010/main" val="2002492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t;Copilot layouts&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bg1">
              <a:lumMod val="50000"/>
            </a:schemeClr>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a:xfrm>
            <a:off x="430213" y="561573"/>
            <a:ext cx="11356977" cy="246221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3600" b="0" noProof="0">
                <a:solidFill>
                  <a:schemeClr val="bg1"/>
                </a:solidFill>
              </a:rPr>
              <a:t>Undgå at bruge layout efter dette punkt, da de bevidst er placeret og reserveret til Copilot-funktionalitet i den generelle skabelon</a:t>
            </a:r>
            <a:r>
              <a:rPr lang="da-DK" sz="4000" b="0" noProof="0">
                <a:solidFill>
                  <a:schemeClr val="bg1"/>
                </a:solidFill>
              </a:rPr>
              <a:t>.</a:t>
            </a:r>
            <a:br>
              <a:rPr lang="da-DK" sz="2400" b="0" noProof="0">
                <a:solidFill>
                  <a:schemeClr val="bg1"/>
                </a:solidFill>
              </a:rPr>
            </a:br>
            <a:br>
              <a:rPr lang="da-DK" sz="2400" b="0" noProof="0">
                <a:solidFill>
                  <a:schemeClr val="bg1"/>
                </a:solidFill>
              </a:rPr>
            </a:br>
            <a:endParaRPr lang="da-DK" sz="24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569660"/>
          </a:xfrm>
          <a:prstGeom prst="rect">
            <a:avLst/>
          </a:prstGeom>
        </p:spPr>
        <p:txBody>
          <a:bodyPr wrap="square">
            <a:spAutoFit/>
          </a:bodyPr>
          <a:lstStyle/>
          <a:p>
            <a:pPr algn="ctr"/>
            <a:r>
              <a:rPr lang="da-DK" sz="9600" b="1" i="1" noProof="0">
                <a:solidFill>
                  <a:schemeClr val="bg1"/>
                </a:solidFill>
              </a:rPr>
              <a:t>Copilot layouts</a:t>
            </a: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432127"/>
            <a:ext cx="11356974" cy="61555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a:solidFill>
                  <a:schemeClr val="bg1"/>
                </a:solidFill>
              </a:rPr>
              <a:t>Bemærk venligst, at layout efter dette er en del af skabelonen, men kun bør bruges af Copilot og ikke til manuelt indhold.</a:t>
            </a: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fld id="{52D47452-3819-40A5-A104-ABD05BD430EB}" type="datetime4">
              <a:rPr lang="da-DK" smtClean="0"/>
              <a:t>26-05-01</a:t>
            </a:fld>
            <a:endParaRPr lang="da-DK"/>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509924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1">
    <p:bg>
      <p:bgPr>
        <a:solidFill>
          <a:srgbClr val="0054CE"/>
        </a:solidFill>
        <a:effectLst/>
      </p:bgPr>
    </p:bg>
    <p:spTree>
      <p:nvGrpSpPr>
        <p:cNvPr id="1" name=""/>
        <p:cNvGrpSpPr/>
        <p:nvPr/>
      </p:nvGrpSpPr>
      <p:grpSpPr>
        <a:xfrm>
          <a:off x="0" y="0"/>
          <a:ext cx="0" cy="0"/>
          <a:chOff x="0" y="0"/>
          <a:chExt cx="0" cy="0"/>
        </a:xfrm>
      </p:grpSpPr>
      <p:sp>
        <p:nvSpPr>
          <p:cNvPr id="13" name="Slide Number Placeholder 14" hidden="1">
            <a:extLst>
              <a:ext uri="{FF2B5EF4-FFF2-40B4-BE49-F238E27FC236}">
                <a16:creationId xmlns:a16="http://schemas.microsoft.com/office/drawing/2014/main" id="{C30C2083-B3EA-BC7E-C416-5F1209B0B77C}"/>
              </a:ext>
            </a:extLst>
          </p:cNvPr>
          <p:cNvSpPr>
            <a:spLocks noGrp="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4" name="Baggrund">
            <a:extLst>
              <a:ext uri="{FF2B5EF4-FFF2-40B4-BE49-F238E27FC236}">
                <a16:creationId xmlns:a16="http://schemas.microsoft.com/office/drawing/2014/main" id="{535FC38B-8323-15ED-ADF8-37FCD2A8267B}"/>
              </a:ext>
            </a:extLst>
          </p:cNvPr>
          <p:cNvSpPr/>
          <p:nvPr userDrawn="1"/>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a:p>
        </p:txBody>
      </p:sp>
      <p:sp>
        <p:nvSpPr>
          <p:cNvPr id="5" name="Logo">
            <a:extLst>
              <a:ext uri="{FF2B5EF4-FFF2-40B4-BE49-F238E27FC236}">
                <a16:creationId xmlns:a16="http://schemas.microsoft.com/office/drawing/2014/main" id="{DBB0815F-9C9E-0090-BD04-B04C2804856C}"/>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6" name="5.element top">
            <a:extLst>
              <a:ext uri="{FF2B5EF4-FFF2-40B4-BE49-F238E27FC236}">
                <a16:creationId xmlns:a16="http://schemas.microsoft.com/office/drawing/2014/main" id="{34EA46A2-C714-ECE7-DAA3-CD2F6D567255}"/>
              </a:ext>
            </a:extLst>
          </p:cNvPr>
          <p:cNvSpPr/>
          <p:nvPr userDrawn="1"/>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7" name="5.element bund">
            <a:extLst>
              <a:ext uri="{FF2B5EF4-FFF2-40B4-BE49-F238E27FC236}">
                <a16:creationId xmlns:a16="http://schemas.microsoft.com/office/drawing/2014/main" id="{37ED4D74-4F68-B1E1-2CC3-0AA132ED7778}"/>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40000" y="2145600"/>
            <a:ext cx="7290000" cy="2498400"/>
          </a:xfrm>
        </p:spPr>
        <p:txBody>
          <a:bodyPr anchor="ctr" anchorCtr="0">
            <a:normAutofit/>
          </a:bodyPr>
          <a:lstStyle>
            <a:lvl1pPr algn="l">
              <a:defRPr sz="5400"/>
            </a:lvl1pPr>
          </a:lstStyle>
          <a:p>
            <a:r>
              <a:rPr lang="da-DK"/>
              <a:t>Klik for at tilføje titel</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540000" y="360000"/>
            <a:ext cx="7286400" cy="180000"/>
          </a:xfrm>
        </p:spPr>
        <p:txBody>
          <a:bodyPr anchor="t" anchorCtr="0">
            <a:noAutofit/>
          </a:bodyPr>
          <a:lstStyle>
            <a:lvl1pPr marL="0" indent="0" algn="l">
              <a:lnSpc>
                <a:spcPct val="100000"/>
              </a:lnSpc>
              <a:spcBef>
                <a:spcPts val="0"/>
              </a:spcBef>
              <a:spcAft>
                <a:spcPts val="0"/>
              </a:spcAft>
              <a:buNone/>
              <a:defRPr sz="900">
                <a:latin typeface="+mn-lt"/>
              </a:defRPr>
            </a:lvl1pPr>
            <a:lvl2pPr marL="0" indent="0" algn="l">
              <a:lnSpc>
                <a:spcPct val="100000"/>
              </a:lnSpc>
              <a:spcBef>
                <a:spcPts val="0"/>
              </a:spcBef>
              <a:spcAft>
                <a:spcPts val="0"/>
              </a:spcAft>
              <a:buNone/>
              <a:defRPr sz="900">
                <a:latin typeface="+mn-lt"/>
              </a:defRPr>
            </a:lvl2pPr>
            <a:lvl3pPr marL="0" indent="0" algn="l">
              <a:lnSpc>
                <a:spcPct val="100000"/>
              </a:lnSpc>
              <a:spcBef>
                <a:spcPts val="0"/>
              </a:spcBef>
              <a:spcAft>
                <a:spcPts val="0"/>
              </a:spcAft>
              <a:buNone/>
              <a:defRPr sz="900">
                <a:latin typeface="+mn-lt"/>
              </a:defRPr>
            </a:lvl3pPr>
            <a:lvl4pPr marL="0" indent="0" algn="l">
              <a:lnSpc>
                <a:spcPct val="100000"/>
              </a:lnSpc>
              <a:spcBef>
                <a:spcPts val="0"/>
              </a:spcBef>
              <a:spcAft>
                <a:spcPts val="0"/>
              </a:spcAft>
              <a:buNone/>
              <a:defRPr sz="900">
                <a:latin typeface="+mn-lt"/>
              </a:defRPr>
            </a:lvl4pPr>
            <a:lvl5pPr marL="0" indent="0" algn="l">
              <a:lnSpc>
                <a:spcPct val="100000"/>
              </a:lnSpc>
              <a:spcBef>
                <a:spcPts val="0"/>
              </a:spcBef>
              <a:spcAft>
                <a:spcPts val="0"/>
              </a:spcAft>
              <a:buNone/>
              <a:defRPr sz="900">
                <a:latin typeface="+mn-lt"/>
              </a:defRPr>
            </a:lvl5pPr>
            <a:lvl6pPr marL="0" indent="0" algn="l">
              <a:lnSpc>
                <a:spcPct val="100000"/>
              </a:lnSpc>
              <a:spcBef>
                <a:spcPts val="0"/>
              </a:spcBef>
              <a:spcAft>
                <a:spcPts val="0"/>
              </a:spcAft>
              <a:buNone/>
              <a:defRPr sz="900">
                <a:latin typeface="+mn-lt"/>
              </a:defRPr>
            </a:lvl6pPr>
            <a:lvl7pPr marL="0" indent="0" algn="l">
              <a:lnSpc>
                <a:spcPct val="100000"/>
              </a:lnSpc>
              <a:spcBef>
                <a:spcPts val="0"/>
              </a:spcBef>
              <a:spcAft>
                <a:spcPts val="0"/>
              </a:spcAft>
              <a:buNone/>
              <a:defRPr sz="900">
                <a:latin typeface="+mn-lt"/>
              </a:defRPr>
            </a:lvl7pPr>
            <a:lvl8pPr marL="0" indent="0" algn="l">
              <a:lnSpc>
                <a:spcPct val="100000"/>
              </a:lnSpc>
              <a:spcBef>
                <a:spcPts val="0"/>
              </a:spcBef>
              <a:spcAft>
                <a:spcPts val="0"/>
              </a:spcAft>
              <a:buNone/>
              <a:defRPr sz="900">
                <a:latin typeface="+mn-lt"/>
              </a:defRPr>
            </a:lvl8pPr>
            <a:lvl9pPr marL="0" indent="0" algn="l">
              <a:lnSpc>
                <a:spcPct val="100000"/>
              </a:lnSpc>
              <a:spcBef>
                <a:spcPts val="0"/>
              </a:spcBef>
              <a:spcAft>
                <a:spcPts val="0"/>
              </a:spcAft>
              <a:buNone/>
              <a:defRPr sz="900">
                <a:latin typeface="+mn-lt"/>
              </a:defRPr>
            </a:lvl9pPr>
          </a:lstStyle>
          <a:p>
            <a:r>
              <a:rPr lang="da-DK"/>
              <a:t>Klik for at tilføje Navn, Titel</a:t>
            </a:r>
          </a:p>
        </p:txBody>
      </p:sp>
      <p:sp>
        <p:nvSpPr>
          <p:cNvPr id="10" name="Date Placeholder 9">
            <a:extLst>
              <a:ext uri="{FF2B5EF4-FFF2-40B4-BE49-F238E27FC236}">
                <a16:creationId xmlns:a16="http://schemas.microsoft.com/office/drawing/2014/main" id="{979BA087-F6C1-1FD3-F61C-749A08E28954}"/>
              </a:ext>
            </a:extLst>
          </p:cNvPr>
          <p:cNvSpPr>
            <a:spLocks noGrp="1"/>
          </p:cNvSpPr>
          <p:nvPr>
            <p:ph type="dt" sz="half" idx="10"/>
          </p:nvPr>
        </p:nvSpPr>
        <p:spPr>
          <a:xfrm>
            <a:off x="540000" y="6318000"/>
            <a:ext cx="1551600" cy="180000"/>
          </a:xfrm>
        </p:spPr>
        <p:txBody>
          <a:bodyPr anchor="b" anchorCtr="0"/>
          <a:lstStyle/>
          <a:p>
            <a:fld id="{3C6FC71C-0001-4CF6-A3C2-B709160DEA70}" type="datetime2">
              <a:rPr lang="da-DK" smtClean="0"/>
              <a:t>1. maj 2026</a:t>
            </a:fld>
            <a:endParaRPr lang="da-DK"/>
          </a:p>
        </p:txBody>
      </p:sp>
      <p:sp>
        <p:nvSpPr>
          <p:cNvPr id="11" name="Footer Placeholder 10">
            <a:extLst>
              <a:ext uri="{FF2B5EF4-FFF2-40B4-BE49-F238E27FC236}">
                <a16:creationId xmlns:a16="http://schemas.microsoft.com/office/drawing/2014/main" id="{A19A1654-CABF-DA4E-80DA-4C3B3A7F2139}"/>
              </a:ext>
            </a:extLst>
          </p:cNvPr>
          <p:cNvSpPr>
            <a:spLocks noGrp="1"/>
          </p:cNvSpPr>
          <p:nvPr>
            <p:ph type="ftr" sz="quarter" idx="11"/>
          </p:nvPr>
        </p:nvSpPr>
        <p:spPr>
          <a:xfrm>
            <a:off x="2451600" y="6318000"/>
            <a:ext cx="5374800" cy="180000"/>
          </a:xfrm>
        </p:spPr>
        <p:txBody>
          <a:bodyPr anchor="b" anchorCtr="0"/>
          <a:lstStyle/>
          <a:p>
            <a:endParaRPr lang="da-DK"/>
          </a:p>
        </p:txBody>
      </p:sp>
    </p:spTree>
    <p:extLst>
      <p:ext uri="{BB962C8B-B14F-4D97-AF65-F5344CB8AC3E}">
        <p14:creationId xmlns:p14="http://schemas.microsoft.com/office/powerpoint/2010/main" val="293735825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li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4ACFE397-812C-4101-ACDF-B8D73B34B351}"/>
              </a:ext>
            </a:extLst>
          </p:cNvPr>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F7CFAEA8-D0DE-02F3-C103-F385D9CCE6F6}"/>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black">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6E139DF3-8738-4CDA-9AB0-A623BF4B81AE}"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6" y="6317638"/>
            <a:ext cx="5375277"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2449888163"/>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1"/>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19F515AA-B97D-25C0-5EA7-548EA1561D7D}"/>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1" name="Oval 10">
            <a:extLst>
              <a:ext uri="{FF2B5EF4-FFF2-40B4-BE49-F238E27FC236}">
                <a16:creationId xmlns:a16="http://schemas.microsoft.com/office/drawing/2014/main" id="{498F3AF3-5E99-0464-7139-912F5AA7BE24}"/>
              </a:ext>
            </a:extLst>
          </p:cNvPr>
          <p:cNvSpPr>
            <a:spLocks noGrp="1" noRot="1" noMove="1" noResize="1" noEditPoints="1" noAdjustHandles="1" noChangeArrowheads="1" noChangeShapeType="1"/>
          </p:cNvSpPr>
          <p:nvPr userDrawn="1"/>
        </p:nvSpPr>
        <p:spPr>
          <a:xfrm>
            <a:off x="1710575" y="5133600"/>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12" name="Oval 11">
            <a:extLst>
              <a:ext uri="{FF2B5EF4-FFF2-40B4-BE49-F238E27FC236}">
                <a16:creationId xmlns:a16="http://schemas.microsoft.com/office/drawing/2014/main" id="{A5ABA3DB-FD6C-3A7B-3D31-6FA5444EF99A}"/>
              </a:ext>
            </a:extLst>
          </p:cNvPr>
          <p:cNvSpPr>
            <a:spLocks noGrp="1" noRot="1" noMove="1" noResize="1" noEditPoints="1" noAdjustHandles="1" noChangeArrowheads="1" noChangeShapeType="1"/>
          </p:cNvSpPr>
          <p:nvPr userDrawn="1"/>
        </p:nvSpPr>
        <p:spPr>
          <a:xfrm>
            <a:off x="5144509" y="5131809"/>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7" name="Logo">
            <a:extLst>
              <a:ext uri="{FF2B5EF4-FFF2-40B4-BE49-F238E27FC236}">
                <a16:creationId xmlns:a16="http://schemas.microsoft.com/office/drawing/2014/main" id="{63002D6E-A036-76ED-DDB8-28D2C584F0F9}"/>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2" name="Title 1"/>
          <p:cNvSpPr>
            <a:spLocks noGrp="1"/>
          </p:cNvSpPr>
          <p:nvPr>
            <p:ph type="ctrTitle" hasCustomPrompt="1"/>
          </p:nvPr>
        </p:nvSpPr>
        <p:spPr bwMode="black">
          <a:xfrm>
            <a:off x="3406774" y="2144712"/>
            <a:ext cx="5737225" cy="2502000"/>
          </a:xfrm>
        </p:spPr>
        <p:txBody>
          <a:bodyPr anchor="t" anchorCtr="0"/>
          <a:lstStyle>
            <a:lvl1pPr algn="l">
              <a:defRPr sz="5400">
                <a:solidFill>
                  <a:schemeClr val="tx1"/>
                </a:solidFill>
              </a:defRPr>
            </a:lvl1pPr>
          </a:lstStyle>
          <a:p>
            <a:r>
              <a:rPr lang="da-DK" noProof="0"/>
              <a:t>Klik for at tilføje titel</a:t>
            </a:r>
            <a:endParaRPr lang="da-DK"/>
          </a:p>
        </p:txBody>
      </p:sp>
      <p:sp>
        <p:nvSpPr>
          <p:cNvPr id="4" name="Date Placeholder 3">
            <a:extLst>
              <a:ext uri="{FF2B5EF4-FFF2-40B4-BE49-F238E27FC236}">
                <a16:creationId xmlns:a16="http://schemas.microsoft.com/office/drawing/2014/main" id="{A81B3820-0EFB-4B94-803A-7B2549FCB881}"/>
              </a:ext>
            </a:extLst>
          </p:cNvPr>
          <p:cNvSpPr>
            <a:spLocks noGrp="1"/>
          </p:cNvSpPr>
          <p:nvPr>
            <p:ph type="dt" sz="half" idx="10"/>
          </p:nvPr>
        </p:nvSpPr>
        <p:spPr bwMode="black"/>
        <p:txBody>
          <a:bodyPr/>
          <a:lstStyle/>
          <a:p>
            <a:fld id="{07B80B3B-FBF0-46AE-9DEC-6BA955099F57}" type="datetime2">
              <a:rPr lang="da-DK" smtClean="0"/>
              <a:t>1. maj 2026</a:t>
            </a:fld>
            <a:endParaRPr lang="da-DK"/>
          </a:p>
        </p:txBody>
      </p:sp>
      <p:sp>
        <p:nvSpPr>
          <p:cNvPr id="5" name="Footer Placeholder 4">
            <a:extLst>
              <a:ext uri="{FF2B5EF4-FFF2-40B4-BE49-F238E27FC236}">
                <a16:creationId xmlns:a16="http://schemas.microsoft.com/office/drawing/2014/main" id="{021F3B30-65E9-41E5-A5D0-067C180D9AEA}"/>
              </a:ext>
            </a:extLst>
          </p:cNvPr>
          <p:cNvSpPr>
            <a:spLocks noGrp="1"/>
          </p:cNvSpPr>
          <p:nvPr>
            <p:ph type="ftr" sz="quarter" idx="11"/>
          </p:nvPr>
        </p:nvSpPr>
        <p:spPr bwMode="black">
          <a:xfrm>
            <a:off x="3406775" y="360000"/>
            <a:ext cx="5737225" cy="180000"/>
          </a:xfrm>
        </p:spPr>
        <p:txBody>
          <a:bodyPr/>
          <a:lstStyle/>
          <a:p>
            <a:endParaRPr lang="da-DK"/>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p:ph type="sldNum" sz="quarter" idx="12"/>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814229189"/>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8ED56F52-5E42-65C8-EB3E-12081D494C8D}"/>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F4D412A3-166B-1E81-7A23-0C8A7BFEAF6A}"/>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a:t>Klik for at tilføje titel</a:t>
            </a:r>
          </a:p>
        </p:txBody>
      </p:sp>
      <p:sp>
        <p:nvSpPr>
          <p:cNvPr id="3" name="Content Placeholder 2"/>
          <p:cNvSpPr>
            <a:spLocks noGrp="1"/>
          </p:cNvSpPr>
          <p:nvPr>
            <p:ph idx="1" hasCustomPrompt="1"/>
          </p:nvPr>
        </p:nvSpPr>
        <p:spPr>
          <a:xfrm>
            <a:off x="539751" y="2145600"/>
            <a:ext cx="11111706" cy="4352038"/>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3489967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6930E1E-875F-40D0-2198-210E70F9B757}"/>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5" name="Logo">
            <a:extLst>
              <a:ext uri="{FF2B5EF4-FFF2-40B4-BE49-F238E27FC236}">
                <a16:creationId xmlns:a16="http://schemas.microsoft.com/office/drawing/2014/main" id="{AC7D6C84-0BE3-A037-47D1-970FEBF2145F}"/>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a:t>Klik for at tilføje titel</a:t>
            </a:r>
          </a:p>
        </p:txBody>
      </p:sp>
      <p:sp>
        <p:nvSpPr>
          <p:cNvPr id="3" name="Content Placeholder 2"/>
          <p:cNvSpPr>
            <a:spLocks noGrp="1"/>
          </p:cNvSpPr>
          <p:nvPr>
            <p:ph idx="1" hasCustomPrompt="1"/>
          </p:nvPr>
        </p:nvSpPr>
        <p:spPr>
          <a:xfrm>
            <a:off x="539751" y="2145600"/>
            <a:ext cx="5375274" cy="4348284"/>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352038"/>
          </a:xfrm>
        </p:spPr>
        <p:txBody>
          <a:bodyPr/>
          <a:lstStyle>
            <a:lvl1pPr>
              <a:defRPr/>
            </a:lvl1pPr>
            <a:lvl5pPr>
              <a:defRPr/>
            </a:lvl5pPr>
          </a:lstStyle>
          <a:p>
            <a:pPr lvl="0"/>
            <a:r>
              <a:rPr lang="da-DK" noProof="0"/>
              <a:t>Klik for at tilføje tekst                                                         Enter+TAB for at se næste tekstformat                        SHIFT+TAB for at se foregående tekstformat</a:t>
            </a:r>
            <a:endParaRPr lang="da-DK"/>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32E5FA76-F9FC-4D15-8777-F516149DC89C}" type="datetime2">
              <a:rPr lang="da-DK" smtClean="0"/>
              <a:t>1. maj 2026</a:t>
            </a:fld>
            <a:endParaRPr lang="da-DK"/>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644614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Photo 1">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8186738" y="957600"/>
            <a:ext cx="3463925" cy="5540038"/>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6332400" cy="1244713"/>
          </a:xfrm>
        </p:spPr>
        <p:txBody>
          <a:bodyPr/>
          <a:lstStyle/>
          <a:p>
            <a:r>
              <a:rPr lang="da-DK"/>
              <a:t>Klik for at tilføje titel</a:t>
            </a:r>
          </a:p>
        </p:txBody>
      </p:sp>
      <p:sp>
        <p:nvSpPr>
          <p:cNvPr id="7" name="Content Placeholder 2">
            <a:extLst>
              <a:ext uri="{FF2B5EF4-FFF2-40B4-BE49-F238E27FC236}">
                <a16:creationId xmlns:a16="http://schemas.microsoft.com/office/drawing/2014/main" id="{6D21675C-A1A8-8F72-4BBF-529486AC6012}"/>
              </a:ext>
            </a:extLst>
          </p:cNvPr>
          <p:cNvSpPr>
            <a:spLocks noGrp="1"/>
          </p:cNvSpPr>
          <p:nvPr>
            <p:ph idx="1" hasCustomPrompt="1"/>
          </p:nvPr>
        </p:nvSpPr>
        <p:spPr>
          <a:xfrm>
            <a:off x="538958" y="2145600"/>
            <a:ext cx="6332400" cy="4352038"/>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C69C6B0C-1D48-4231-9182-633CE322FF78}"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42271017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 Photo 2">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5319713" y="957600"/>
            <a:ext cx="6330951" cy="5540038"/>
          </a:xfrm>
          <a:prstGeom prst="rect">
            <a:avLst/>
          </a:prstGeom>
          <a:solidFill>
            <a:schemeClr val="bg1">
              <a:lumMod val="85000"/>
            </a:schemeClr>
          </a:solidFill>
        </p:spPr>
        <p:txBody>
          <a:bodyPr lIns="360000" tIns="108000" rIns="360000"/>
          <a:lstStyle>
            <a:lvl1pPr marL="0" indent="0" algn="ctr">
              <a:buNone/>
              <a:defRPr sz="1400"/>
            </a:lvl1pPr>
          </a:lstStyle>
          <a:p>
            <a:r>
              <a:rPr lang="da-DK"/>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3463200" cy="1244713"/>
          </a:xfrm>
        </p:spPr>
        <p:txBody>
          <a:bodyPr/>
          <a:lstStyle/>
          <a:p>
            <a:r>
              <a:rPr lang="da-DK"/>
              <a:t>Klik for at tilføje titel</a:t>
            </a:r>
          </a:p>
        </p:txBody>
      </p:sp>
      <p:sp>
        <p:nvSpPr>
          <p:cNvPr id="7" name="Content Placeholder 2">
            <a:extLst>
              <a:ext uri="{FF2B5EF4-FFF2-40B4-BE49-F238E27FC236}">
                <a16:creationId xmlns:a16="http://schemas.microsoft.com/office/drawing/2014/main" id="{46D2A08E-A48B-5A1A-AE36-D9ADE8CD139C}"/>
              </a:ext>
            </a:extLst>
          </p:cNvPr>
          <p:cNvSpPr>
            <a:spLocks noGrp="1"/>
          </p:cNvSpPr>
          <p:nvPr>
            <p:ph idx="1" hasCustomPrompt="1"/>
          </p:nvPr>
        </p:nvSpPr>
        <p:spPr>
          <a:xfrm>
            <a:off x="538958" y="2145600"/>
            <a:ext cx="3463200" cy="4352038"/>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DE9ECA81-E591-46E5-8C82-172BFFE4F0A7}" type="datetime2">
              <a:rPr lang="da-DK" smtClean="0"/>
              <a:t>1. maj 2026</a:t>
            </a:fld>
            <a:endParaRPr lang="da-DK"/>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108358780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clus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9200219" cy="1244713"/>
          </a:xfrm>
        </p:spPr>
        <p:txBody>
          <a:bodyPr/>
          <a:lstStyle/>
          <a:p>
            <a:r>
              <a:rPr lang="da-DK"/>
              <a:t>Klik for at tilføje titel</a:t>
            </a:r>
          </a:p>
        </p:txBody>
      </p:sp>
      <p:sp>
        <p:nvSpPr>
          <p:cNvPr id="3" name="Content Placeholder 2"/>
          <p:cNvSpPr>
            <a:spLocks noGrp="1"/>
          </p:cNvSpPr>
          <p:nvPr>
            <p:ph idx="1" hasCustomPrompt="1"/>
          </p:nvPr>
        </p:nvSpPr>
        <p:spPr>
          <a:xfrm>
            <a:off x="539751" y="2145600"/>
            <a:ext cx="9199562" cy="4169687"/>
          </a:xfrm>
        </p:spPr>
        <p:txBody>
          <a:bodyPr/>
          <a:lstStyle>
            <a:lvl1pPr>
              <a:defRPr/>
            </a:lvl1pPr>
            <a:lvl5pPr>
              <a:defRPr/>
            </a:lvl5pPr>
          </a:lstStyle>
          <a:p>
            <a:pPr lvl="0"/>
            <a:r>
              <a:rPr lang="da-DK" noProof="0"/>
              <a:t>Klik for at tilføje tekst                                                                                                                                                        Enter+TAB for at se næste tekstformat                                                                                                                     SHIFT+TAB for at se foregående tekstformat</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785772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5" name="Do not use"/>
          <p:cNvSpPr txBox="1"/>
          <p:nvPr userDrawn="1"/>
        </p:nvSpPr>
        <p:spPr bwMode="black">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a:solidFill>
                  <a:schemeClr val="bg1"/>
                </a:solidFill>
              </a:rPr>
              <a:t>Hvis du ser andre </a:t>
            </a:r>
            <a:r>
              <a:rPr lang="da-DK" sz="4400" b="1" i="1" noProof="0">
                <a:solidFill>
                  <a:schemeClr val="bg1"/>
                </a:solidFill>
              </a:rPr>
              <a:t>layouts efter dette,</a:t>
            </a:r>
            <a:br>
              <a:rPr lang="da-DK" sz="4400" b="0" i="0" noProof="0">
                <a:solidFill>
                  <a:schemeClr val="bg1"/>
                </a:solidFill>
              </a:rPr>
            </a:br>
            <a:r>
              <a:rPr lang="da-DK" sz="4400" b="0" noProof="0">
                <a:solidFill>
                  <a:schemeClr val="bg1"/>
                </a:solidFill>
              </a:rPr>
              <a:t>brug dem ikke. Disse layouts </a:t>
            </a:r>
            <a:r>
              <a:rPr lang="da-DK" sz="4400" b="1" i="1" u="none" noProof="0">
                <a:solidFill>
                  <a:schemeClr val="bg1"/>
                </a:solidFill>
              </a:rPr>
              <a:t>tilhører ikke </a:t>
            </a:r>
            <a:r>
              <a:rPr lang="da-DK" sz="4400" b="0" i="0" u="none" noProof="0">
                <a:solidFill>
                  <a:schemeClr val="bg1"/>
                </a:solidFill>
              </a:rPr>
              <a:t>vores </a:t>
            </a:r>
            <a:r>
              <a:rPr lang="da-DK" sz="4400" b="0" i="0" u="none" noProof="1">
                <a:solidFill>
                  <a:schemeClr val="bg1"/>
                </a:solidFill>
              </a:rPr>
              <a:t>corporate </a:t>
            </a:r>
            <a:r>
              <a:rPr lang="da-DK" sz="4400" b="0" noProof="0">
                <a:solidFill>
                  <a:schemeClr val="bg1"/>
                </a:solidFill>
              </a:rPr>
              <a:t>skabelon.</a:t>
            </a:r>
            <a:br>
              <a:rPr lang="da-DK" sz="2800" b="0" noProof="0">
                <a:solidFill>
                  <a:schemeClr val="bg1"/>
                </a:solidFill>
              </a:rPr>
            </a:br>
            <a:br>
              <a:rPr lang="da-DK" sz="2800" b="0" noProof="0">
                <a:solidFill>
                  <a:schemeClr val="bg1"/>
                </a:solidFill>
              </a:rPr>
            </a:br>
            <a:endParaRPr lang="da-DK" sz="2800" b="0" noProof="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black">
          <a:xfrm>
            <a:off x="472536" y="2986685"/>
            <a:ext cx="10152346" cy="1631216"/>
          </a:xfrm>
          <a:prstGeom prst="rect">
            <a:avLst/>
          </a:prstGeom>
        </p:spPr>
        <p:txBody>
          <a:bodyPr wrap="square">
            <a:spAutoFit/>
          </a:bodyPr>
          <a:lstStyle/>
          <a:p>
            <a:pPr algn="ctr"/>
            <a:r>
              <a:rPr lang="da-DK" sz="10000" b="1" i="1" noProof="0">
                <a:solidFill>
                  <a:schemeClr val="bg1"/>
                </a:solidFill>
              </a:rPr>
              <a:t>Brug dem ikke</a:t>
            </a:r>
            <a:endParaRPr lang="da-DK" sz="10000" b="1" i="1" noProof="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black">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0">
                <a:solidFill>
                  <a:schemeClr val="bg1"/>
                </a:solidFill>
              </a:rPr>
              <a:t>OBS! Layouts efter dette kan indeholde potential fortrolig information.</a:t>
            </a:r>
            <a:br>
              <a:rPr lang="da-DK" sz="1800" b="0" noProof="0">
                <a:solidFill>
                  <a:schemeClr val="bg1"/>
                </a:solidFill>
              </a:rPr>
            </a:br>
            <a:endParaRPr lang="da-DK" sz="1800" b="0" noProof="0">
              <a:solidFill>
                <a:schemeClr val="bg1"/>
              </a:solidFill>
            </a:endParaRP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fld id="{33B92665-AA5C-4BDA-B09E-E941EB9A6391}" type="datetime2">
              <a:rPr lang="da-DK" smtClean="0"/>
              <a:t>1. maj 2026</a:t>
            </a:fld>
            <a:endParaRPr lang="da-DK"/>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88662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kst i en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B8E0F-67CD-4449-BCE2-9F9F9E454FA0}"/>
              </a:ext>
            </a:extLst>
          </p:cNvPr>
          <p:cNvSpPr>
            <a:spLocks noGrp="1"/>
          </p:cNvSpPr>
          <p:nvPr>
            <p:ph type="title"/>
          </p:nvPr>
        </p:nvSpPr>
        <p:spPr/>
        <p:txBody>
          <a:bodyPr/>
          <a:lstStyle>
            <a:lvl1pPr>
              <a:defRPr>
                <a:solidFill>
                  <a:schemeClr val="tx1"/>
                </a:solidFill>
              </a:defRPr>
            </a:lvl1pPr>
          </a:lstStyle>
          <a:p>
            <a:r>
              <a:rPr lang="da-DK" dirty="0"/>
              <a:t>Klik for at redigere titeltypografien</a:t>
            </a:r>
          </a:p>
        </p:txBody>
      </p:sp>
      <p:sp>
        <p:nvSpPr>
          <p:cNvPr id="4" name="Content Placeholder 2">
            <a:extLst>
              <a:ext uri="{FF2B5EF4-FFF2-40B4-BE49-F238E27FC236}">
                <a16:creationId xmlns:a16="http://schemas.microsoft.com/office/drawing/2014/main" id="{7860F624-71E0-CF42-AE52-0CDEC772DBA5}"/>
              </a:ext>
            </a:extLst>
          </p:cNvPr>
          <p:cNvSpPr>
            <a:spLocks noGrp="1"/>
          </p:cNvSpPr>
          <p:nvPr>
            <p:ph idx="1" hasCustomPrompt="1"/>
          </p:nvPr>
        </p:nvSpPr>
        <p:spPr>
          <a:xfrm>
            <a:off x="971550" y="1916113"/>
            <a:ext cx="10248900" cy="4176712"/>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vl6pPr algn="l">
              <a:defRPr>
                <a:solidFill>
                  <a:schemeClr val="tx1"/>
                </a:solidFill>
              </a:defRPr>
            </a:lvl6pPr>
            <a:lvl7pPr algn="l">
              <a:defRPr>
                <a:solidFill>
                  <a:schemeClr val="tx1"/>
                </a:solidFill>
              </a:defRPr>
            </a:lvl7pPr>
            <a:lvl8pPr algn="l">
              <a:defRPr>
                <a:solidFill>
                  <a:schemeClr val="tx1"/>
                </a:solidFill>
              </a:defRPr>
            </a:lvl8pPr>
            <a:lvl9pPr algn="l">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5" name="Pladsholder til tekst 2">
            <a:extLst>
              <a:ext uri="{FF2B5EF4-FFF2-40B4-BE49-F238E27FC236}">
                <a16:creationId xmlns:a16="http://schemas.microsoft.com/office/drawing/2014/main" id="{A9CEFBA8-3C7E-6445-A7A2-DDA5CA58EB6D}"/>
              </a:ext>
            </a:extLst>
          </p:cNvPr>
          <p:cNvSpPr>
            <a:spLocks noGrp="1"/>
          </p:cNvSpPr>
          <p:nvPr>
            <p:ph type="body" sz="quarter" idx="13" hasCustomPrompt="1"/>
          </p:nvPr>
        </p:nvSpPr>
        <p:spPr>
          <a:xfrm>
            <a:off x="971550" y="612775"/>
            <a:ext cx="10248900" cy="200065"/>
          </a:xfrm>
        </p:spPr>
        <p:txBody>
          <a:bodyPr/>
          <a:lstStyle>
            <a:lvl1pPr marL="0" indent="0">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7" name="Pladsholder til slidenummer 6">
            <a:extLst>
              <a:ext uri="{FF2B5EF4-FFF2-40B4-BE49-F238E27FC236}">
                <a16:creationId xmlns:a16="http://schemas.microsoft.com/office/drawing/2014/main" id="{1EAD60A3-607C-484F-8A59-2AE3F818E2B3}"/>
              </a:ext>
            </a:extLst>
          </p:cNvPr>
          <p:cNvSpPr>
            <a:spLocks noGrp="1"/>
          </p:cNvSpPr>
          <p:nvPr>
            <p:ph type="sldNum" sz="quarter" idx="14"/>
          </p:nvPr>
        </p:nvSpPr>
        <p:spPr/>
        <p:txBody>
          <a:bodyPr/>
          <a:lstStyle>
            <a:lvl1pPr>
              <a:defRPr>
                <a:solidFill>
                  <a:schemeClr val="bg1">
                    <a:lumMod val="65000"/>
                  </a:schemeClr>
                </a:solidFill>
              </a:defRPr>
            </a:lvl1pPr>
          </a:lstStyle>
          <a:p>
            <a:fld id="{B7AFE360-8F0C-E34D-B027-B6A45E5D708A}" type="slidenum">
              <a:rPr lang="da-DK" smtClean="0"/>
              <a:pPr/>
              <a:t>‹nr.›</a:t>
            </a:fld>
            <a:endParaRPr lang="da-DK" dirty="0"/>
          </a:p>
        </p:txBody>
      </p:sp>
      <p:sp>
        <p:nvSpPr>
          <p:cNvPr id="8" name="Text Placeholder 26">
            <a:extLst>
              <a:ext uri="{FF2B5EF4-FFF2-40B4-BE49-F238E27FC236}">
                <a16:creationId xmlns:a16="http://schemas.microsoft.com/office/drawing/2014/main" id="{0645ED64-BAF0-F047-B14E-A40D28B2029A}"/>
              </a:ext>
            </a:extLst>
          </p:cNvPr>
          <p:cNvSpPr>
            <a:spLocks noGrp="1"/>
          </p:cNvSpPr>
          <p:nvPr>
            <p:ph type="body" sz="quarter" idx="59" hasCustomPrompt="1"/>
          </p:nvPr>
        </p:nvSpPr>
        <p:spPr>
          <a:xfrm>
            <a:off x="4581525" y="6356350"/>
            <a:ext cx="3028950" cy="241003"/>
          </a:xfrm>
        </p:spPr>
        <p:txBody>
          <a:bodyPr anchor="ctr"/>
          <a:lstStyle>
            <a:lvl1pPr marL="0" indent="0" algn="ctr">
              <a:buNone/>
              <a:defRPr sz="900">
                <a:solidFill>
                  <a:schemeClr val="bg1">
                    <a:lumMod val="50000"/>
                  </a:schemeClr>
                </a:solidFill>
              </a:defRPr>
            </a:lvl1pPr>
          </a:lstStyle>
          <a:p>
            <a:pPr lvl="0"/>
            <a:r>
              <a:rPr lang="en-US" dirty="0" err="1"/>
              <a:t>Klik</a:t>
            </a:r>
            <a:r>
              <a:rPr lang="en-US" dirty="0"/>
              <a:t> for at </a:t>
            </a:r>
            <a:r>
              <a:rPr lang="en-US" dirty="0" err="1"/>
              <a:t>tilføje</a:t>
            </a:r>
            <a:r>
              <a:rPr lang="en-US" dirty="0"/>
              <a:t> </a:t>
            </a:r>
            <a:r>
              <a:rPr lang="en-US" dirty="0" err="1"/>
              <a:t>kildereference</a:t>
            </a:r>
            <a:endParaRPr lang="da-DK" dirty="0"/>
          </a:p>
        </p:txBody>
      </p:sp>
    </p:spTree>
    <p:extLst>
      <p:ext uri="{BB962C8B-B14F-4D97-AF65-F5344CB8AC3E}">
        <p14:creationId xmlns:p14="http://schemas.microsoft.com/office/powerpoint/2010/main" val="437365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Agenda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D7236-37CC-5345-8B9A-891D08903E0D}"/>
              </a:ext>
            </a:extLst>
          </p:cNvPr>
          <p:cNvSpPr>
            <a:spLocks noGrp="1"/>
          </p:cNvSpPr>
          <p:nvPr>
            <p:ph type="title"/>
          </p:nvPr>
        </p:nvSpPr>
        <p:spPr/>
        <p:txBody>
          <a:bodyPr/>
          <a:lstStyle>
            <a:lvl1pPr>
              <a:defRPr>
                <a:solidFill>
                  <a:schemeClr val="tx1"/>
                </a:solidFill>
              </a:defRPr>
            </a:lvl1pPr>
          </a:lstStyle>
          <a:p>
            <a:r>
              <a:rPr lang="da-DK" dirty="0"/>
              <a:t>Klik for at redigere titeltypografien</a:t>
            </a:r>
          </a:p>
        </p:txBody>
      </p:sp>
      <p:sp>
        <p:nvSpPr>
          <p:cNvPr id="4" name="Pladsholder til tekst 15">
            <a:extLst>
              <a:ext uri="{FF2B5EF4-FFF2-40B4-BE49-F238E27FC236}">
                <a16:creationId xmlns:a16="http://schemas.microsoft.com/office/drawing/2014/main" id="{6041ED5B-4FB6-B445-A2AA-B572BF05DF75}"/>
              </a:ext>
            </a:extLst>
          </p:cNvPr>
          <p:cNvSpPr>
            <a:spLocks noGrp="1"/>
          </p:cNvSpPr>
          <p:nvPr>
            <p:ph type="body" sz="quarter" idx="35" hasCustomPrompt="1"/>
          </p:nvPr>
        </p:nvSpPr>
        <p:spPr>
          <a:xfrm>
            <a:off x="1013676" y="2450355"/>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1.</a:t>
            </a:r>
          </a:p>
        </p:txBody>
      </p:sp>
      <p:sp>
        <p:nvSpPr>
          <p:cNvPr id="5" name="Pladsholder til tekst 15">
            <a:extLst>
              <a:ext uri="{FF2B5EF4-FFF2-40B4-BE49-F238E27FC236}">
                <a16:creationId xmlns:a16="http://schemas.microsoft.com/office/drawing/2014/main" id="{E1FF65A6-FB9E-6946-8DA7-94716E9706D6}"/>
              </a:ext>
            </a:extLst>
          </p:cNvPr>
          <p:cNvSpPr>
            <a:spLocks noGrp="1"/>
          </p:cNvSpPr>
          <p:nvPr>
            <p:ph type="body" sz="quarter" idx="36" hasCustomPrompt="1"/>
          </p:nvPr>
        </p:nvSpPr>
        <p:spPr>
          <a:xfrm>
            <a:off x="1013676" y="2892699"/>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2.</a:t>
            </a:r>
          </a:p>
        </p:txBody>
      </p:sp>
      <p:sp>
        <p:nvSpPr>
          <p:cNvPr id="6" name="Pladsholder til tekst 15">
            <a:extLst>
              <a:ext uri="{FF2B5EF4-FFF2-40B4-BE49-F238E27FC236}">
                <a16:creationId xmlns:a16="http://schemas.microsoft.com/office/drawing/2014/main" id="{05855DDE-4CD2-1943-B638-16711EDC808A}"/>
              </a:ext>
            </a:extLst>
          </p:cNvPr>
          <p:cNvSpPr>
            <a:spLocks noGrp="1"/>
          </p:cNvSpPr>
          <p:nvPr>
            <p:ph type="body" sz="quarter" idx="37" hasCustomPrompt="1"/>
          </p:nvPr>
        </p:nvSpPr>
        <p:spPr>
          <a:xfrm>
            <a:off x="1013676" y="3335043"/>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3.</a:t>
            </a:r>
          </a:p>
        </p:txBody>
      </p:sp>
      <p:sp>
        <p:nvSpPr>
          <p:cNvPr id="7" name="Pladsholder til tekst 15">
            <a:extLst>
              <a:ext uri="{FF2B5EF4-FFF2-40B4-BE49-F238E27FC236}">
                <a16:creationId xmlns:a16="http://schemas.microsoft.com/office/drawing/2014/main" id="{3C14AD70-EC02-CF4D-84B3-81210D5130DD}"/>
              </a:ext>
            </a:extLst>
          </p:cNvPr>
          <p:cNvSpPr>
            <a:spLocks noGrp="1"/>
          </p:cNvSpPr>
          <p:nvPr>
            <p:ph type="body" sz="quarter" idx="38" hasCustomPrompt="1"/>
          </p:nvPr>
        </p:nvSpPr>
        <p:spPr>
          <a:xfrm>
            <a:off x="1013676" y="3777387"/>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4.</a:t>
            </a:r>
          </a:p>
        </p:txBody>
      </p:sp>
      <p:sp>
        <p:nvSpPr>
          <p:cNvPr id="8" name="Pladsholder til tekst 15">
            <a:extLst>
              <a:ext uri="{FF2B5EF4-FFF2-40B4-BE49-F238E27FC236}">
                <a16:creationId xmlns:a16="http://schemas.microsoft.com/office/drawing/2014/main" id="{6ACF7380-4CA4-7649-BFD7-F17CF7E86767}"/>
              </a:ext>
            </a:extLst>
          </p:cNvPr>
          <p:cNvSpPr>
            <a:spLocks noGrp="1"/>
          </p:cNvSpPr>
          <p:nvPr>
            <p:ph type="body" sz="quarter" idx="39" hasCustomPrompt="1"/>
          </p:nvPr>
        </p:nvSpPr>
        <p:spPr>
          <a:xfrm>
            <a:off x="1013676" y="4219731"/>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5.</a:t>
            </a:r>
          </a:p>
        </p:txBody>
      </p:sp>
      <p:sp>
        <p:nvSpPr>
          <p:cNvPr id="9" name="Pladsholder til tekst 15">
            <a:extLst>
              <a:ext uri="{FF2B5EF4-FFF2-40B4-BE49-F238E27FC236}">
                <a16:creationId xmlns:a16="http://schemas.microsoft.com/office/drawing/2014/main" id="{0172DE03-EDD6-9D47-BD24-A7F4AA86F9F1}"/>
              </a:ext>
            </a:extLst>
          </p:cNvPr>
          <p:cNvSpPr>
            <a:spLocks noGrp="1"/>
          </p:cNvSpPr>
          <p:nvPr>
            <p:ph type="body" sz="quarter" idx="43" hasCustomPrompt="1"/>
          </p:nvPr>
        </p:nvSpPr>
        <p:spPr>
          <a:xfrm>
            <a:off x="1503961" y="2450354"/>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0" name="Pladsholder til tekst 15">
            <a:extLst>
              <a:ext uri="{FF2B5EF4-FFF2-40B4-BE49-F238E27FC236}">
                <a16:creationId xmlns:a16="http://schemas.microsoft.com/office/drawing/2014/main" id="{98CC985B-2C9F-4449-866F-9489416997AE}"/>
              </a:ext>
            </a:extLst>
          </p:cNvPr>
          <p:cNvSpPr>
            <a:spLocks noGrp="1"/>
          </p:cNvSpPr>
          <p:nvPr>
            <p:ph type="body" sz="quarter" idx="44" hasCustomPrompt="1"/>
          </p:nvPr>
        </p:nvSpPr>
        <p:spPr>
          <a:xfrm>
            <a:off x="1503961" y="2892698"/>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1" name="Pladsholder til tekst 15">
            <a:extLst>
              <a:ext uri="{FF2B5EF4-FFF2-40B4-BE49-F238E27FC236}">
                <a16:creationId xmlns:a16="http://schemas.microsoft.com/office/drawing/2014/main" id="{5E592EC7-65D8-7043-8D90-80CC92F5D197}"/>
              </a:ext>
            </a:extLst>
          </p:cNvPr>
          <p:cNvSpPr>
            <a:spLocks noGrp="1"/>
          </p:cNvSpPr>
          <p:nvPr>
            <p:ph type="body" sz="quarter" idx="45" hasCustomPrompt="1"/>
          </p:nvPr>
        </p:nvSpPr>
        <p:spPr>
          <a:xfrm>
            <a:off x="1503961" y="3335042"/>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2" name="Pladsholder til tekst 15">
            <a:extLst>
              <a:ext uri="{FF2B5EF4-FFF2-40B4-BE49-F238E27FC236}">
                <a16:creationId xmlns:a16="http://schemas.microsoft.com/office/drawing/2014/main" id="{E5753015-C384-D540-8E54-E42EF361ACD2}"/>
              </a:ext>
            </a:extLst>
          </p:cNvPr>
          <p:cNvSpPr>
            <a:spLocks noGrp="1"/>
          </p:cNvSpPr>
          <p:nvPr>
            <p:ph type="body" sz="quarter" idx="46" hasCustomPrompt="1"/>
          </p:nvPr>
        </p:nvSpPr>
        <p:spPr>
          <a:xfrm>
            <a:off x="1503961" y="3777386"/>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3" name="Pladsholder til tekst 15">
            <a:extLst>
              <a:ext uri="{FF2B5EF4-FFF2-40B4-BE49-F238E27FC236}">
                <a16:creationId xmlns:a16="http://schemas.microsoft.com/office/drawing/2014/main" id="{9842641C-EC69-AA48-9E0C-8302A9C83396}"/>
              </a:ext>
            </a:extLst>
          </p:cNvPr>
          <p:cNvSpPr>
            <a:spLocks noGrp="1"/>
          </p:cNvSpPr>
          <p:nvPr>
            <p:ph type="body" sz="quarter" idx="47" hasCustomPrompt="1"/>
          </p:nvPr>
        </p:nvSpPr>
        <p:spPr>
          <a:xfrm>
            <a:off x="1503961" y="4219730"/>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4" name="Pladsholder til tekst 15">
            <a:extLst>
              <a:ext uri="{FF2B5EF4-FFF2-40B4-BE49-F238E27FC236}">
                <a16:creationId xmlns:a16="http://schemas.microsoft.com/office/drawing/2014/main" id="{21ECD3C8-D3F7-5245-8E7A-97B44E02E788}"/>
              </a:ext>
            </a:extLst>
          </p:cNvPr>
          <p:cNvSpPr>
            <a:spLocks noGrp="1"/>
          </p:cNvSpPr>
          <p:nvPr>
            <p:ph type="body" sz="quarter" idx="48" hasCustomPrompt="1"/>
          </p:nvPr>
        </p:nvSpPr>
        <p:spPr>
          <a:xfrm>
            <a:off x="5681867" y="2450355"/>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6.</a:t>
            </a:r>
          </a:p>
        </p:txBody>
      </p:sp>
      <p:sp>
        <p:nvSpPr>
          <p:cNvPr id="15" name="Pladsholder til tekst 15">
            <a:extLst>
              <a:ext uri="{FF2B5EF4-FFF2-40B4-BE49-F238E27FC236}">
                <a16:creationId xmlns:a16="http://schemas.microsoft.com/office/drawing/2014/main" id="{852F046C-F70A-C743-B36B-A0611D997B4F}"/>
              </a:ext>
            </a:extLst>
          </p:cNvPr>
          <p:cNvSpPr>
            <a:spLocks noGrp="1"/>
          </p:cNvSpPr>
          <p:nvPr>
            <p:ph type="body" sz="quarter" idx="49" hasCustomPrompt="1"/>
          </p:nvPr>
        </p:nvSpPr>
        <p:spPr>
          <a:xfrm>
            <a:off x="5681867" y="2892699"/>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7.</a:t>
            </a:r>
          </a:p>
        </p:txBody>
      </p:sp>
      <p:sp>
        <p:nvSpPr>
          <p:cNvPr id="16" name="Pladsholder til tekst 15">
            <a:extLst>
              <a:ext uri="{FF2B5EF4-FFF2-40B4-BE49-F238E27FC236}">
                <a16:creationId xmlns:a16="http://schemas.microsoft.com/office/drawing/2014/main" id="{6645DDA7-D292-8447-8DE7-53B731EE569E}"/>
              </a:ext>
            </a:extLst>
          </p:cNvPr>
          <p:cNvSpPr>
            <a:spLocks noGrp="1"/>
          </p:cNvSpPr>
          <p:nvPr>
            <p:ph type="body" sz="quarter" idx="50" hasCustomPrompt="1"/>
          </p:nvPr>
        </p:nvSpPr>
        <p:spPr>
          <a:xfrm>
            <a:off x="5681867" y="3335043"/>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8.</a:t>
            </a:r>
          </a:p>
        </p:txBody>
      </p:sp>
      <p:sp>
        <p:nvSpPr>
          <p:cNvPr id="17" name="Pladsholder til tekst 15">
            <a:extLst>
              <a:ext uri="{FF2B5EF4-FFF2-40B4-BE49-F238E27FC236}">
                <a16:creationId xmlns:a16="http://schemas.microsoft.com/office/drawing/2014/main" id="{AA591980-E93B-B543-A24D-E252C28AB986}"/>
              </a:ext>
            </a:extLst>
          </p:cNvPr>
          <p:cNvSpPr>
            <a:spLocks noGrp="1"/>
          </p:cNvSpPr>
          <p:nvPr>
            <p:ph type="body" sz="quarter" idx="51" hasCustomPrompt="1"/>
          </p:nvPr>
        </p:nvSpPr>
        <p:spPr>
          <a:xfrm>
            <a:off x="5681867" y="3777387"/>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9.</a:t>
            </a:r>
          </a:p>
        </p:txBody>
      </p:sp>
      <p:sp>
        <p:nvSpPr>
          <p:cNvPr id="18" name="Pladsholder til tekst 15">
            <a:extLst>
              <a:ext uri="{FF2B5EF4-FFF2-40B4-BE49-F238E27FC236}">
                <a16:creationId xmlns:a16="http://schemas.microsoft.com/office/drawing/2014/main" id="{88006348-05BC-204D-A584-86C9B1C63815}"/>
              </a:ext>
            </a:extLst>
          </p:cNvPr>
          <p:cNvSpPr>
            <a:spLocks noGrp="1"/>
          </p:cNvSpPr>
          <p:nvPr>
            <p:ph type="body" sz="quarter" idx="52" hasCustomPrompt="1"/>
          </p:nvPr>
        </p:nvSpPr>
        <p:spPr>
          <a:xfrm>
            <a:off x="5681867" y="4219731"/>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10.</a:t>
            </a:r>
          </a:p>
        </p:txBody>
      </p:sp>
      <p:sp>
        <p:nvSpPr>
          <p:cNvPr id="19" name="Pladsholder til tekst 15">
            <a:extLst>
              <a:ext uri="{FF2B5EF4-FFF2-40B4-BE49-F238E27FC236}">
                <a16:creationId xmlns:a16="http://schemas.microsoft.com/office/drawing/2014/main" id="{C0086D9C-FDDC-B847-B3BF-29B1B89F9A23}"/>
              </a:ext>
            </a:extLst>
          </p:cNvPr>
          <p:cNvSpPr>
            <a:spLocks noGrp="1"/>
          </p:cNvSpPr>
          <p:nvPr>
            <p:ph type="body" sz="quarter" idx="53" hasCustomPrompt="1"/>
          </p:nvPr>
        </p:nvSpPr>
        <p:spPr>
          <a:xfrm>
            <a:off x="6172152" y="2450354"/>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0" name="Pladsholder til tekst 15">
            <a:extLst>
              <a:ext uri="{FF2B5EF4-FFF2-40B4-BE49-F238E27FC236}">
                <a16:creationId xmlns:a16="http://schemas.microsoft.com/office/drawing/2014/main" id="{5222A55C-2A1A-B74E-A41F-3778E512E1FB}"/>
              </a:ext>
            </a:extLst>
          </p:cNvPr>
          <p:cNvSpPr>
            <a:spLocks noGrp="1"/>
          </p:cNvSpPr>
          <p:nvPr>
            <p:ph type="body" sz="quarter" idx="54" hasCustomPrompt="1"/>
          </p:nvPr>
        </p:nvSpPr>
        <p:spPr>
          <a:xfrm>
            <a:off x="6172152" y="2892698"/>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1" name="Pladsholder til tekst 15">
            <a:extLst>
              <a:ext uri="{FF2B5EF4-FFF2-40B4-BE49-F238E27FC236}">
                <a16:creationId xmlns:a16="http://schemas.microsoft.com/office/drawing/2014/main" id="{FBD6D7FA-95B6-5B40-8510-2C1BA274F0AA}"/>
              </a:ext>
            </a:extLst>
          </p:cNvPr>
          <p:cNvSpPr>
            <a:spLocks noGrp="1"/>
          </p:cNvSpPr>
          <p:nvPr>
            <p:ph type="body" sz="quarter" idx="55" hasCustomPrompt="1"/>
          </p:nvPr>
        </p:nvSpPr>
        <p:spPr>
          <a:xfrm>
            <a:off x="6172152" y="3335042"/>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2" name="Pladsholder til tekst 15">
            <a:extLst>
              <a:ext uri="{FF2B5EF4-FFF2-40B4-BE49-F238E27FC236}">
                <a16:creationId xmlns:a16="http://schemas.microsoft.com/office/drawing/2014/main" id="{757BA32C-624C-7D4D-9445-E7A0EA696698}"/>
              </a:ext>
            </a:extLst>
          </p:cNvPr>
          <p:cNvSpPr>
            <a:spLocks noGrp="1"/>
          </p:cNvSpPr>
          <p:nvPr>
            <p:ph type="body" sz="quarter" idx="56" hasCustomPrompt="1"/>
          </p:nvPr>
        </p:nvSpPr>
        <p:spPr>
          <a:xfrm>
            <a:off x="6172152" y="3777386"/>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3" name="Pladsholder til tekst 15">
            <a:extLst>
              <a:ext uri="{FF2B5EF4-FFF2-40B4-BE49-F238E27FC236}">
                <a16:creationId xmlns:a16="http://schemas.microsoft.com/office/drawing/2014/main" id="{FBD203C6-E815-7742-8113-274606D3B03D}"/>
              </a:ext>
            </a:extLst>
          </p:cNvPr>
          <p:cNvSpPr>
            <a:spLocks noGrp="1"/>
          </p:cNvSpPr>
          <p:nvPr>
            <p:ph type="body" sz="quarter" idx="57" hasCustomPrompt="1"/>
          </p:nvPr>
        </p:nvSpPr>
        <p:spPr>
          <a:xfrm>
            <a:off x="6172152" y="4219730"/>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6" name="Pladsholder til tekst 2">
            <a:extLst>
              <a:ext uri="{FF2B5EF4-FFF2-40B4-BE49-F238E27FC236}">
                <a16:creationId xmlns:a16="http://schemas.microsoft.com/office/drawing/2014/main" id="{78DB84D9-7EAE-3446-9BA9-2002F1CAB2F1}"/>
              </a:ext>
            </a:extLst>
          </p:cNvPr>
          <p:cNvSpPr>
            <a:spLocks noGrp="1"/>
          </p:cNvSpPr>
          <p:nvPr>
            <p:ph type="body" sz="quarter" idx="13" hasCustomPrompt="1"/>
          </p:nvPr>
        </p:nvSpPr>
        <p:spPr>
          <a:xfrm>
            <a:off x="971550" y="612775"/>
            <a:ext cx="10248900" cy="200065"/>
          </a:xfrm>
        </p:spPr>
        <p:txBody>
          <a:bodyPr/>
          <a:lstStyle>
            <a:lvl1pPr marL="0" indent="0">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24" name="Pladsholder til slidenummer 23">
            <a:extLst>
              <a:ext uri="{FF2B5EF4-FFF2-40B4-BE49-F238E27FC236}">
                <a16:creationId xmlns:a16="http://schemas.microsoft.com/office/drawing/2014/main" id="{A37AD5F4-A452-4D4E-B257-F48E3BECF214}"/>
              </a:ext>
            </a:extLst>
          </p:cNvPr>
          <p:cNvSpPr>
            <a:spLocks noGrp="1"/>
          </p:cNvSpPr>
          <p:nvPr>
            <p:ph type="sldNum" sz="quarter" idx="58"/>
          </p:nvPr>
        </p:nvSpPr>
        <p:spPr/>
        <p:txBody>
          <a:bodyPr/>
          <a:lstStyle/>
          <a:p>
            <a:fld id="{B7AFE360-8F0C-E34D-B027-B6A45E5D708A}" type="slidenum">
              <a:rPr lang="da-DK" smtClean="0"/>
              <a:pPr/>
              <a:t>‹nr.›</a:t>
            </a:fld>
            <a:endParaRPr lang="da-DK" dirty="0"/>
          </a:p>
        </p:txBody>
      </p:sp>
    </p:spTree>
    <p:extLst>
      <p:ext uri="{BB962C8B-B14F-4D97-AF65-F5344CB8AC3E}">
        <p14:creationId xmlns:p14="http://schemas.microsoft.com/office/powerpoint/2010/main" val="1765197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kst i 2 kolonner">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A9CEFBA8-3C7E-6445-A7A2-DDA5CA58EB6D}"/>
              </a:ext>
            </a:extLst>
          </p:cNvPr>
          <p:cNvSpPr>
            <a:spLocks noGrp="1"/>
          </p:cNvSpPr>
          <p:nvPr>
            <p:ph type="body" sz="quarter" idx="13" hasCustomPrompt="1"/>
          </p:nvPr>
        </p:nvSpPr>
        <p:spPr>
          <a:xfrm>
            <a:off x="971550" y="612775"/>
            <a:ext cx="10248900" cy="200065"/>
          </a:xfrm>
        </p:spPr>
        <p:txBody>
          <a:bodyPr/>
          <a:lstStyle>
            <a:lvl1pPr marL="0" indent="0" algn="ctr">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8" name="Text Placeholder 2">
            <a:extLst>
              <a:ext uri="{FF2B5EF4-FFF2-40B4-BE49-F238E27FC236}">
                <a16:creationId xmlns:a16="http://schemas.microsoft.com/office/drawing/2014/main" id="{40060C53-021D-A44E-BD7C-4B03F14BDA2A}"/>
              </a:ext>
            </a:extLst>
          </p:cNvPr>
          <p:cNvSpPr>
            <a:spLocks noGrp="1"/>
          </p:cNvSpPr>
          <p:nvPr>
            <p:ph type="body" idx="21" hasCustomPrompt="1"/>
          </p:nvPr>
        </p:nvSpPr>
        <p:spPr>
          <a:xfrm>
            <a:off x="971549" y="1926387"/>
            <a:ext cx="4909332" cy="300567"/>
          </a:xfrm>
          <a:prstGeom prst="rect">
            <a:avLst/>
          </a:prstGeom>
        </p:spPr>
        <p:txBody>
          <a:bodyPr anchor="t"/>
          <a:lstStyle>
            <a:lvl1pPr marL="0" indent="0" algn="ctr">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text</a:t>
            </a:r>
            <a:endParaRPr lang="en-GB" dirty="0"/>
          </a:p>
        </p:txBody>
      </p:sp>
      <p:sp>
        <p:nvSpPr>
          <p:cNvPr id="9" name="Content Placeholder 3">
            <a:extLst>
              <a:ext uri="{FF2B5EF4-FFF2-40B4-BE49-F238E27FC236}">
                <a16:creationId xmlns:a16="http://schemas.microsoft.com/office/drawing/2014/main" id="{457C0EA2-2E5B-9A46-8866-E1A0E51342BF}"/>
              </a:ext>
            </a:extLst>
          </p:cNvPr>
          <p:cNvSpPr>
            <a:spLocks noGrp="1"/>
          </p:cNvSpPr>
          <p:nvPr>
            <p:ph sz="half" idx="22" hasCustomPrompt="1"/>
          </p:nvPr>
        </p:nvSpPr>
        <p:spPr>
          <a:xfrm>
            <a:off x="971550" y="2321960"/>
            <a:ext cx="4909333" cy="377086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10" name="Text Placeholder 4">
            <a:extLst>
              <a:ext uri="{FF2B5EF4-FFF2-40B4-BE49-F238E27FC236}">
                <a16:creationId xmlns:a16="http://schemas.microsoft.com/office/drawing/2014/main" id="{7D5FCA11-87D2-F64D-95DC-E4803F6F3C1D}"/>
              </a:ext>
            </a:extLst>
          </p:cNvPr>
          <p:cNvSpPr>
            <a:spLocks noGrp="1"/>
          </p:cNvSpPr>
          <p:nvPr>
            <p:ph type="body" sz="quarter" idx="23" hasCustomPrompt="1"/>
          </p:nvPr>
        </p:nvSpPr>
        <p:spPr>
          <a:xfrm>
            <a:off x="6311117" y="1926387"/>
            <a:ext cx="4909333" cy="300568"/>
          </a:xfrm>
          <a:prstGeom prst="rect">
            <a:avLst/>
          </a:prstGeom>
        </p:spPr>
        <p:txBody>
          <a:bodyPr anchor="t"/>
          <a:lstStyle>
            <a:lvl1pPr marL="0" indent="0" algn="ctr">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text</a:t>
            </a:r>
            <a:endParaRPr lang="en-GB" dirty="0"/>
          </a:p>
        </p:txBody>
      </p:sp>
      <p:sp>
        <p:nvSpPr>
          <p:cNvPr id="11" name="Content Placeholder 5">
            <a:extLst>
              <a:ext uri="{FF2B5EF4-FFF2-40B4-BE49-F238E27FC236}">
                <a16:creationId xmlns:a16="http://schemas.microsoft.com/office/drawing/2014/main" id="{CF20FF1E-F660-4F47-B3B5-71DB6A82870E}"/>
              </a:ext>
            </a:extLst>
          </p:cNvPr>
          <p:cNvSpPr>
            <a:spLocks noGrp="1"/>
          </p:cNvSpPr>
          <p:nvPr>
            <p:ph sz="quarter" idx="24" hasCustomPrompt="1"/>
          </p:nvPr>
        </p:nvSpPr>
        <p:spPr>
          <a:xfrm>
            <a:off x="6311117" y="2321961"/>
            <a:ext cx="4909333" cy="377086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12" name="Titel 1">
            <a:extLst>
              <a:ext uri="{FF2B5EF4-FFF2-40B4-BE49-F238E27FC236}">
                <a16:creationId xmlns:a16="http://schemas.microsoft.com/office/drawing/2014/main" id="{ACC0EAD4-259A-3342-B614-657FD0CFB67A}"/>
              </a:ext>
            </a:extLst>
          </p:cNvPr>
          <p:cNvSpPr>
            <a:spLocks noGrp="1"/>
          </p:cNvSpPr>
          <p:nvPr>
            <p:ph type="title"/>
          </p:nvPr>
        </p:nvSpPr>
        <p:spPr>
          <a:xfrm>
            <a:off x="971550" y="914071"/>
            <a:ext cx="10248900" cy="827088"/>
          </a:xfrm>
        </p:spPr>
        <p:txBody>
          <a:bodyPr/>
          <a:lstStyle>
            <a:lvl1pPr algn="ctr">
              <a:defRPr/>
            </a:lvl1pPr>
          </a:lstStyle>
          <a:p>
            <a:r>
              <a:rPr lang="da-DK" dirty="0"/>
              <a:t>Klik for at redigere titeltypografien</a:t>
            </a:r>
          </a:p>
        </p:txBody>
      </p:sp>
      <p:sp>
        <p:nvSpPr>
          <p:cNvPr id="2" name="Pladsholder til slidenummer 1">
            <a:extLst>
              <a:ext uri="{FF2B5EF4-FFF2-40B4-BE49-F238E27FC236}">
                <a16:creationId xmlns:a16="http://schemas.microsoft.com/office/drawing/2014/main" id="{ECB87345-1E4C-CE47-9ACF-845FB41CC962}"/>
              </a:ext>
            </a:extLst>
          </p:cNvPr>
          <p:cNvSpPr>
            <a:spLocks noGrp="1"/>
          </p:cNvSpPr>
          <p:nvPr>
            <p:ph type="sldNum" sz="quarter" idx="25"/>
          </p:nvPr>
        </p:nvSpPr>
        <p:spPr/>
        <p:txBody>
          <a:bodyPr/>
          <a:lstStyle/>
          <a:p>
            <a:fld id="{B7AFE360-8F0C-E34D-B027-B6A45E5D708A}" type="slidenum">
              <a:rPr lang="da-DK" smtClean="0"/>
              <a:pPr/>
              <a:t>‹nr.›</a:t>
            </a:fld>
            <a:endParaRPr lang="da-DK" dirty="0"/>
          </a:p>
        </p:txBody>
      </p:sp>
      <p:sp>
        <p:nvSpPr>
          <p:cNvPr id="13" name="Text Placeholder 26">
            <a:extLst>
              <a:ext uri="{FF2B5EF4-FFF2-40B4-BE49-F238E27FC236}">
                <a16:creationId xmlns:a16="http://schemas.microsoft.com/office/drawing/2014/main" id="{9BFE0026-347A-6940-A89C-8C28B37F3393}"/>
              </a:ext>
            </a:extLst>
          </p:cNvPr>
          <p:cNvSpPr>
            <a:spLocks noGrp="1"/>
          </p:cNvSpPr>
          <p:nvPr>
            <p:ph type="body" sz="quarter" idx="59" hasCustomPrompt="1"/>
          </p:nvPr>
        </p:nvSpPr>
        <p:spPr>
          <a:xfrm>
            <a:off x="4581525" y="6356350"/>
            <a:ext cx="3028950" cy="241003"/>
          </a:xfrm>
        </p:spPr>
        <p:txBody>
          <a:bodyPr anchor="ctr"/>
          <a:lstStyle>
            <a:lvl1pPr marL="0" indent="0" algn="ctr">
              <a:buNone/>
              <a:defRPr sz="900">
                <a:solidFill>
                  <a:schemeClr val="bg1">
                    <a:lumMod val="50000"/>
                  </a:schemeClr>
                </a:solidFill>
              </a:defRPr>
            </a:lvl1pPr>
          </a:lstStyle>
          <a:p>
            <a:pPr lvl="0"/>
            <a:r>
              <a:rPr lang="en-US" dirty="0" err="1"/>
              <a:t>Klik</a:t>
            </a:r>
            <a:r>
              <a:rPr lang="en-US" dirty="0"/>
              <a:t> for at </a:t>
            </a:r>
            <a:r>
              <a:rPr lang="en-US" dirty="0" err="1"/>
              <a:t>tilføje</a:t>
            </a:r>
            <a:r>
              <a:rPr lang="en-US" dirty="0"/>
              <a:t> </a:t>
            </a:r>
            <a:r>
              <a:rPr lang="en-US" dirty="0" err="1"/>
              <a:t>kildereference</a:t>
            </a:r>
            <a:endParaRPr lang="da-DK" dirty="0"/>
          </a:p>
        </p:txBody>
      </p:sp>
    </p:spTree>
    <p:extLst>
      <p:ext uri="{BB962C8B-B14F-4D97-AF65-F5344CB8AC3E}">
        <p14:creationId xmlns:p14="http://schemas.microsoft.com/office/powerpoint/2010/main" val="221497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lide C">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4ACFE397-812C-4101-ACDF-B8D73B34B351}"/>
              </a:ext>
            </a:extLst>
          </p:cNvPr>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a:p>
        </p:txBody>
      </p:sp>
      <p:sp>
        <p:nvSpPr>
          <p:cNvPr id="4" name="Logo">
            <a:extLst>
              <a:ext uri="{FF2B5EF4-FFF2-40B4-BE49-F238E27FC236}">
                <a16:creationId xmlns:a16="http://schemas.microsoft.com/office/drawing/2014/main" id="{F7CFAEA8-D0DE-02F3-C103-F385D9CCE6F6}"/>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a:p>
        </p:txBody>
      </p:sp>
      <p:sp>
        <p:nvSpPr>
          <p:cNvPr id="3" name="Subtitle 2"/>
          <p:cNvSpPr>
            <a:spLocks noGrp="1"/>
          </p:cNvSpPr>
          <p:nvPr>
            <p:ph type="subTitle" idx="1" hasCustomPrompt="1"/>
          </p:nvPr>
        </p:nvSpPr>
        <p:spPr bwMode="black">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8AE38557-E069-4C17-A880-503F34C1C2CC}"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6" y="6317638"/>
            <a:ext cx="5375277"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334744212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3" name="Subtitle 2"/>
          <p:cNvSpPr>
            <a:spLocks noGrp="1"/>
          </p:cNvSpPr>
          <p:nvPr>
            <p:ph type="subTitle" idx="1" hasCustomPrompt="1"/>
          </p:nvPr>
        </p:nvSpPr>
        <p:spPr bwMode="black">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bwMode="black">
          <a:xfrm>
            <a:off x="539749" y="2144712"/>
            <a:ext cx="5735639" cy="2498400"/>
          </a:xfrm>
        </p:spPr>
        <p:txBody>
          <a:bodyPr anchor="ctr" anchorCtr="0"/>
          <a:lstStyle>
            <a:lvl1pPr algn="l">
              <a:defRPr sz="5400">
                <a:solidFill>
                  <a:schemeClr val="bg1"/>
                </a:solidFill>
              </a:defRPr>
            </a:lvl1pPr>
          </a:lstStyle>
          <a:p>
            <a:r>
              <a:rPr lang="da-DK"/>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0000" y="6317638"/>
            <a:ext cx="1551600" cy="180000"/>
          </a:xfrm>
        </p:spPr>
        <p:txBody>
          <a:bodyPr anchor="b" anchorCtr="0"/>
          <a:lstStyle>
            <a:lvl1pPr>
              <a:defRPr>
                <a:solidFill>
                  <a:schemeClr val="bg1"/>
                </a:solidFill>
              </a:defRPr>
            </a:lvl1pPr>
          </a:lstStyle>
          <a:p>
            <a:fld id="{D0B2CD8E-0EC9-4B60-A38D-96D0D7CD923E}"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7" y="6317638"/>
            <a:ext cx="3822701" cy="180000"/>
          </a:xfrm>
        </p:spPr>
        <p:txBody>
          <a:bodyPr anchor="b" anchorCtr="0"/>
          <a:lstStyle>
            <a:lvl1pPr>
              <a:defRPr>
                <a:solidFill>
                  <a:schemeClr val="bg1"/>
                </a:solidFill>
              </a:defRPr>
            </a:lvl1pPr>
          </a:lstStyle>
          <a:p>
            <a:endParaRPr lang="da-DK"/>
          </a:p>
        </p:txBody>
      </p:sp>
    </p:spTree>
    <p:extLst>
      <p:ext uri="{BB962C8B-B14F-4D97-AF65-F5344CB8AC3E}">
        <p14:creationId xmlns:p14="http://schemas.microsoft.com/office/powerpoint/2010/main" val="342518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a:p>
        </p:txBody>
      </p:sp>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a:t>Klik på denne tekst og indsæt billede via Skyfish ikonet.</a:t>
            </a:r>
          </a:p>
        </p:txBody>
      </p:sp>
      <p:sp>
        <p:nvSpPr>
          <p:cNvPr id="3" name="Subtitle 2"/>
          <p:cNvSpPr>
            <a:spLocks noGrp="1"/>
          </p:cNvSpPr>
          <p:nvPr>
            <p:ph type="subTitle" idx="1" hasCustomPrompt="1"/>
          </p:nvPr>
        </p:nvSpPr>
        <p:spPr>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accent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a:t>Klik for at tilføje Navn, Titel</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a:xfrm>
            <a:off x="540000" y="6317638"/>
            <a:ext cx="1551600" cy="180000"/>
          </a:xfrm>
        </p:spPr>
        <p:txBody>
          <a:bodyPr anchor="b" anchorCtr="0"/>
          <a:lstStyle>
            <a:lvl1pPr>
              <a:defRPr>
                <a:solidFill>
                  <a:schemeClr val="accent1"/>
                </a:solidFill>
              </a:defRPr>
            </a:lvl1pPr>
          </a:lstStyle>
          <a:p>
            <a:fld id="{CFCE819E-AC6A-4840-92DD-23809FF54BDD}" type="datetime2">
              <a:rPr lang="da-DK" smtClean="0"/>
              <a:t>1. maj 2026</a:t>
            </a:fld>
            <a:endParaRPr lang="da-DK"/>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a:xfrm>
            <a:off x="2452687" y="6317638"/>
            <a:ext cx="3822701" cy="180000"/>
          </a:xfrm>
        </p:spPr>
        <p:txBody>
          <a:bodyPr anchor="b" anchorCtr="0"/>
          <a:lstStyle>
            <a:lvl1pPr>
              <a:defRPr>
                <a:solidFill>
                  <a:schemeClr val="accent1"/>
                </a:solidFill>
              </a:defRPr>
            </a:lvl1pPr>
          </a:lstStyle>
          <a:p>
            <a:endParaRPr lang="da-DK"/>
          </a:p>
        </p:txBody>
      </p:sp>
    </p:spTree>
    <p:extLst>
      <p:ext uri="{BB962C8B-B14F-4D97-AF65-F5344CB8AC3E}">
        <p14:creationId xmlns:p14="http://schemas.microsoft.com/office/powerpoint/2010/main" val="13530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A0378AB2-EF49-4FCE-B24F-9929BA151584}"/>
              </a:ext>
            </a:extLst>
          </p:cNvPr>
          <p:cNvSpPr>
            <a:spLocks noGrp="1" noRot="1" noMove="1" noResize="1" noEditPoints="1" noAdjustHandles="1" noChangeArrowheads="1" noChangeShapeType="1"/>
          </p:cNvSpPr>
          <p:nvPr/>
        </p:nvSpPr>
        <p:spPr bwMode="black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a:p>
        </p:txBody>
      </p:sp>
      <p:sp>
        <p:nvSpPr>
          <p:cNvPr id="17" name="Logo">
            <a:extLst>
              <a:ext uri="{FF2B5EF4-FFF2-40B4-BE49-F238E27FC236}">
                <a16:creationId xmlns:a16="http://schemas.microsoft.com/office/drawing/2014/main" id="{11864AF0-0735-6CCD-F469-C59F39BECFF4}"/>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a:p>
        </p:txBody>
      </p:sp>
      <p:sp>
        <p:nvSpPr>
          <p:cNvPr id="3" name="Title 2">
            <a:extLst>
              <a:ext uri="{FF2B5EF4-FFF2-40B4-BE49-F238E27FC236}">
                <a16:creationId xmlns:a16="http://schemas.microsoft.com/office/drawing/2014/main" id="{82B3B4A0-C375-41A6-AA76-9E9EE3A791C0}"/>
              </a:ext>
            </a:extLst>
          </p:cNvPr>
          <p:cNvSpPr>
            <a:spLocks noGrp="1"/>
          </p:cNvSpPr>
          <p:nvPr userDrawn="1">
            <p:ph type="title" hasCustomPrompt="1"/>
          </p:nvPr>
        </p:nvSpPr>
        <p:spPr bwMode="black">
          <a:xfrm>
            <a:off x="540001" y="2144713"/>
            <a:ext cx="2508000" cy="4352924"/>
          </a:xfrm>
        </p:spPr>
        <p:txBody>
          <a:bodyPr/>
          <a:lstStyle>
            <a:lvl1pPr>
              <a:defRPr sz="2400"/>
            </a:lvl1pPr>
          </a:lstStyle>
          <a:p>
            <a:r>
              <a:rPr lang="da-DK"/>
              <a:t>Klik for at tilføje Agenda titel</a:t>
            </a:r>
          </a:p>
        </p:txBody>
      </p:sp>
      <p:sp>
        <p:nvSpPr>
          <p:cNvPr id="7" name="Text Placeholder 2"/>
          <p:cNvSpPr>
            <a:spLocks noGrp="1"/>
          </p:cNvSpPr>
          <p:nvPr userDrawn="1">
            <p:ph type="body" sz="quarter" idx="13" hasCustomPrompt="1"/>
          </p:nvPr>
        </p:nvSpPr>
        <p:spPr bwMode="black">
          <a:xfrm>
            <a:off x="3406774" y="2143127"/>
            <a:ext cx="5376863" cy="4352924"/>
          </a:xfrm>
        </p:spPr>
        <p:txBody>
          <a:bodyPr/>
          <a:lstStyle>
            <a:lvl1pPr marL="0" indent="0">
              <a:buFont typeface="Djoef Offc" panose="02000000000000000000" pitchFamily="2" charset="0"/>
              <a:buChar char="​"/>
              <a:defRPr/>
            </a:lvl1pPr>
            <a:lvl2pPr marL="0" indent="0">
              <a:lnSpc>
                <a:spcPct val="100000"/>
              </a:lnSpc>
              <a:spcBef>
                <a:spcPts val="0"/>
              </a:spcBef>
              <a:spcAft>
                <a:spcPts val="600"/>
              </a:spcAft>
              <a:buFont typeface="Djoef Offc" panose="02000000000000000000" pitchFamily="2" charset="0"/>
              <a:buChar char="​"/>
              <a:defRPr sz="1600" b="1">
                <a:latin typeface="+mj-lt"/>
              </a:defRPr>
            </a:lvl2pPr>
            <a:lvl3pPr marL="0" indent="0">
              <a:lnSpc>
                <a:spcPct val="100000"/>
              </a:lnSpc>
              <a:spcBef>
                <a:spcPts val="0"/>
              </a:spcBef>
              <a:spcAft>
                <a:spcPts val="600"/>
              </a:spcAft>
              <a:buFont typeface="Djoef Offc" panose="02000000000000000000" pitchFamily="2" charset="0"/>
              <a:buChar char="​"/>
              <a:defRPr sz="1600"/>
            </a:lvl3pPr>
            <a:lvl4pPr marL="0" indent="0">
              <a:lnSpc>
                <a:spcPct val="100000"/>
              </a:lnSpc>
              <a:spcBef>
                <a:spcPts val="0"/>
              </a:spcBef>
              <a:spcAft>
                <a:spcPts val="600"/>
              </a:spcAft>
              <a:buFont typeface="Djoef Offc" panose="02000000000000000000" pitchFamily="2" charset="0"/>
              <a:buChar char="​"/>
              <a:defRPr sz="1600"/>
            </a:lvl4pPr>
            <a:lvl5pPr marL="0" indent="0">
              <a:lnSpc>
                <a:spcPct val="100000"/>
              </a:lnSpc>
              <a:spcBef>
                <a:spcPts val="0"/>
              </a:spcBef>
              <a:spcAft>
                <a:spcPts val="600"/>
              </a:spcAft>
              <a:buFont typeface="Djoef Offc" panose="02000000000000000000" pitchFamily="2" charset="0"/>
              <a:buChar char="​"/>
              <a:defRPr sz="1600"/>
            </a:lvl5pPr>
            <a:lvl6pPr marL="0" indent="0">
              <a:lnSpc>
                <a:spcPct val="100000"/>
              </a:lnSpc>
              <a:spcBef>
                <a:spcPts val="0"/>
              </a:spcBef>
              <a:spcAft>
                <a:spcPts val="600"/>
              </a:spcAft>
              <a:buFont typeface="Djoef Offc" panose="02000000000000000000" pitchFamily="2" charset="0"/>
              <a:buChar char="​"/>
              <a:defRPr sz="1600" b="1">
                <a:latin typeface="+mj-lt"/>
              </a:defRPr>
            </a:lvl6pPr>
            <a:lvl7pPr marL="0" indent="0">
              <a:lnSpc>
                <a:spcPct val="100000"/>
              </a:lnSpc>
              <a:spcBef>
                <a:spcPts val="0"/>
              </a:spcBef>
              <a:spcAft>
                <a:spcPts val="600"/>
              </a:spcAft>
              <a:buFont typeface="Djoef Offc" panose="02000000000000000000" pitchFamily="2" charset="0"/>
              <a:buChar char="​"/>
              <a:defRPr sz="1600" b="0">
                <a:latin typeface="+mn-lt"/>
              </a:defRPr>
            </a:lvl7pPr>
            <a:lvl8pPr marL="0" indent="0">
              <a:lnSpc>
                <a:spcPct val="100000"/>
              </a:lnSpc>
              <a:spcBef>
                <a:spcPts val="0"/>
              </a:spcBef>
              <a:spcAft>
                <a:spcPts val="600"/>
              </a:spcAft>
              <a:buFont typeface="Djoef Offc" panose="02000000000000000000" pitchFamily="2" charset="0"/>
              <a:buChar char="​"/>
              <a:defRPr sz="1600" b="1">
                <a:latin typeface="+mj-lt"/>
              </a:defRPr>
            </a:lvl8pPr>
            <a:lvl9pPr marL="0" indent="0">
              <a:lnSpc>
                <a:spcPct val="100000"/>
              </a:lnSpc>
              <a:spcBef>
                <a:spcPts val="0"/>
              </a:spcBef>
              <a:spcAft>
                <a:spcPts val="600"/>
              </a:spcAft>
              <a:buFont typeface="Djoef Offc" panose="02000000000000000000" pitchFamily="2" charset="0"/>
              <a:buChar char="​"/>
              <a:defRPr sz="1600"/>
            </a:lvl9pPr>
          </a:lstStyle>
          <a:p>
            <a:pPr lvl="0"/>
            <a:r>
              <a:rPr lang="da-DK" noProof="0"/>
              <a:t>Klik for at tilføje agendapunkt                                       Enter + TAB for at se næste tekstformat                                SHIFT+TAB for at se foregående tekstformat</a:t>
            </a:r>
          </a:p>
        </p:txBody>
      </p:sp>
      <p:sp>
        <p:nvSpPr>
          <p:cNvPr id="2" name="Date Placeholder 1">
            <a:extLst>
              <a:ext uri="{FF2B5EF4-FFF2-40B4-BE49-F238E27FC236}">
                <a16:creationId xmlns:a16="http://schemas.microsoft.com/office/drawing/2014/main" id="{27F2D28B-4EB2-4D98-B9CD-4692A9B6B165}"/>
              </a:ext>
            </a:extLst>
          </p:cNvPr>
          <p:cNvSpPr>
            <a:spLocks noGrp="1"/>
          </p:cNvSpPr>
          <p:nvPr userDrawn="1">
            <p:ph type="dt" sz="half" idx="14"/>
          </p:nvPr>
        </p:nvSpPr>
        <p:spPr bwMode="black"/>
        <p:txBody>
          <a:bodyPr/>
          <a:lstStyle/>
          <a:p>
            <a:fld id="{FC5B2E27-222D-482D-8380-21E4859DBF7D}" type="datetime2">
              <a:rPr lang="da-DK" smtClean="0"/>
              <a:t>1. maj 2026</a:t>
            </a:fld>
            <a:endParaRPr lang="da-DK"/>
          </a:p>
        </p:txBody>
      </p:sp>
      <p:sp>
        <p:nvSpPr>
          <p:cNvPr id="4" name="Footer Placeholder 3">
            <a:extLst>
              <a:ext uri="{FF2B5EF4-FFF2-40B4-BE49-F238E27FC236}">
                <a16:creationId xmlns:a16="http://schemas.microsoft.com/office/drawing/2014/main" id="{B2B8A2EB-3FC2-4150-AC4C-7BB3979BC847}"/>
              </a:ext>
            </a:extLst>
          </p:cNvPr>
          <p:cNvSpPr>
            <a:spLocks noGrp="1"/>
          </p:cNvSpPr>
          <p:nvPr userDrawn="1">
            <p:ph type="ftr" sz="quarter" idx="15"/>
          </p:nvPr>
        </p:nvSpPr>
        <p:spPr bwMode="black">
          <a:xfrm>
            <a:off x="3406775" y="360000"/>
            <a:ext cx="5376863" cy="180000"/>
          </a:xfrm>
        </p:spPr>
        <p:txBody>
          <a:bodyPr/>
          <a:lstStyle/>
          <a:p>
            <a:endParaRPr lang="da-DK"/>
          </a:p>
        </p:txBody>
      </p:sp>
      <p:sp>
        <p:nvSpPr>
          <p:cNvPr id="5" name="Slide Number Placeholder 4">
            <a:extLst>
              <a:ext uri="{FF2B5EF4-FFF2-40B4-BE49-F238E27FC236}">
                <a16:creationId xmlns:a16="http://schemas.microsoft.com/office/drawing/2014/main" id="{1893A2F9-5EC3-4BCD-A9B0-9AA66C3F2776}"/>
              </a:ext>
            </a:extLst>
          </p:cNvPr>
          <p:cNvSpPr>
            <a:spLocks noGrp="1"/>
          </p:cNvSpPr>
          <p:nvPr userDrawn="1">
            <p:ph type="sldNum" sz="quarter" idx="16"/>
          </p:nvPr>
        </p:nvSpPr>
        <p:spPr bwMode="black"/>
        <p:txBody>
          <a:bodyPr/>
          <a:lstStyle/>
          <a:p>
            <a:fld id="{23AA811B-2EBD-4900-905E-5BE206449611}" type="slidenum">
              <a:rPr lang="da-DK" smtClean="0"/>
              <a:pPr/>
              <a:t>‹nr.›</a:t>
            </a:fld>
            <a:endParaRPr lang="da-DK"/>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Kanvas baggrund">
            <a:extLst>
              <a:ext uri="{FF2B5EF4-FFF2-40B4-BE49-F238E27FC236}">
                <a16:creationId xmlns:a16="http://schemas.microsoft.com/office/drawing/2014/main" id="{28D98138-61AE-5D63-9BB0-A4868E37AFBD}"/>
              </a:ext>
            </a:extLst>
          </p:cNvPr>
          <p:cNvSpPr/>
          <p:nvPr userDrawn="1"/>
        </p:nvSpPr>
        <p:spPr bwMode="white">
          <a:xfrm>
            <a:off x="0" y="0"/>
            <a:ext cx="12192000" cy="6858000"/>
          </a:xfrm>
          <a:prstGeom prst="rect">
            <a:avLst/>
          </a:prstGeom>
          <a:solidFill>
            <a:srgbClr val="F5F5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1" y="900000"/>
            <a:ext cx="11112499" cy="1244713"/>
          </a:xfrm>
          <a:prstGeom prst="rect">
            <a:avLst/>
          </a:prstGeom>
        </p:spPr>
        <p:txBody>
          <a:bodyPr vert="horz" lIns="0" tIns="0" rIns="0" bIns="0" rtlCol="0" anchor="t" anchorCtr="0">
            <a:noAutofit/>
          </a:bodyPr>
          <a:lstStyle/>
          <a:p>
            <a:r>
              <a:rPr lang="da-DK"/>
              <a:t>Klik for at tilføje titel</a:t>
            </a:r>
          </a:p>
        </p:txBody>
      </p:sp>
      <p:sp>
        <p:nvSpPr>
          <p:cNvPr id="3" name="Text Placeholder 2"/>
          <p:cNvSpPr>
            <a:spLocks noGrp="1"/>
          </p:cNvSpPr>
          <p:nvPr>
            <p:ph type="body" idx="1"/>
          </p:nvPr>
        </p:nvSpPr>
        <p:spPr>
          <a:xfrm>
            <a:off x="539751" y="2145600"/>
            <a:ext cx="11111706" cy="4169687"/>
          </a:xfrm>
          <a:prstGeom prst="rect">
            <a:avLst/>
          </a:prstGeom>
        </p:spPr>
        <p:txBody>
          <a:bodyPr vert="horz" lIns="0" tIns="0" rIns="0" bIns="0" rtlCol="0">
            <a:noAutofit/>
          </a:bodyPr>
          <a:lstStyle/>
          <a:p>
            <a:pPr lvl="0"/>
            <a:r>
              <a:rPr lang="da-DK" noProof="0"/>
              <a:t>Klik for at tilføje tekst                                                                                                                                                        Enter+TAB for at se næste tekstformat                                                                                                                     SHIFT+TAB for at se foregående tekstformat</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a:p>
            <a:pPr lvl="0"/>
            <a:endParaRPr lang="da-DK" noProof="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00000" y="360000"/>
            <a:ext cx="2148000" cy="180000"/>
          </a:xfrm>
          <a:prstGeom prst="rect">
            <a:avLst/>
          </a:prstGeom>
        </p:spPr>
        <p:txBody>
          <a:bodyPr vert="horz" lIns="0" tIns="0" rIns="0" bIns="0" rtlCol="0" anchor="t" anchorCtr="0"/>
          <a:lstStyle>
            <a:lvl1pPr algn="l">
              <a:defRPr sz="900">
                <a:solidFill>
                  <a:schemeClr val="tx1"/>
                </a:solidFill>
              </a:defRPr>
            </a:lvl1pPr>
          </a:lstStyle>
          <a:p>
            <a:fld id="{3C6FC71C-0001-4CF6-A3C2-B709160DEA70}" type="datetime2">
              <a:rPr lang="da-DK" smtClean="0"/>
              <a:t>1. maj 2026</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3406775" y="360000"/>
            <a:ext cx="3463925" cy="180000"/>
          </a:xfrm>
          <a:prstGeom prst="rect">
            <a:avLst/>
          </a:prstGeom>
        </p:spPr>
        <p:txBody>
          <a:bodyPr vert="horz" lIns="0" tIns="0" rIns="0" bIns="0" rtlCol="0" anchor="t" anchorCtr="0"/>
          <a:lstStyle>
            <a:lvl1pPr algn="l">
              <a:defRPr sz="900">
                <a:solidFill>
                  <a:schemeClr val="tx1"/>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540000" y="360000"/>
            <a:ext cx="360000" cy="180000"/>
          </a:xfrm>
          <a:prstGeom prst="rect">
            <a:avLst/>
          </a:prstGeom>
        </p:spPr>
        <p:txBody>
          <a:bodyPr vert="horz" lIns="0" tIns="0" rIns="0" bIns="0" rtlCol="0" anchor="t" anchorCtr="0"/>
          <a:lstStyle>
            <a:lvl1pPr algn="l">
              <a:defRPr sz="900">
                <a:solidFill>
                  <a:schemeClr val="tx1"/>
                </a:solidFill>
              </a:defRPr>
            </a:lvl1pPr>
          </a:lstStyle>
          <a:p>
            <a:fld id="{23AA811B-2EBD-4900-905E-5BE206449611}" type="slidenum">
              <a:rPr lang="da-DK" smtClean="0"/>
              <a:pPr/>
              <a:t>‹nr.›</a:t>
            </a:fld>
            <a:endParaRPr lang="da-DK"/>
          </a:p>
        </p:txBody>
      </p:sp>
      <p:sp>
        <p:nvSpPr>
          <p:cNvPr id="4" name="[WorkArea]" descr="&lt;?xml version=&quot;1.0&quot; encoding=&quot;utf-16&quot;?&gt;&#10;&lt;GridTheme xmlns:xsi=&quot;http://www.w3.org/2001/XMLSchema-instance&quot; xmlns:xsd=&quot;http://www.w3.org/2001/XMLSchema&quot;&gt;&#10;  &lt;GuideLines /&gt;&#10;  &lt;SubGrids&gt;&#10;    &lt;SubGrid&gt;&#10;      &lt;Left&gt;89.43307&lt;/Left&gt;&#10;      &lt;Top&gt;51.02362&lt;/Top&gt;&#10;      &lt;Width&gt;28.3464565&lt;/Width&gt;&#10;      &lt;Height&gt;429.448822&lt;/Height&gt;&#10;    &lt;/SubGrid&gt;&#10;    &lt;SubGrid&gt;&#10;      &lt;Left&gt;42.5196838&lt;/Left&gt;&#10;      &lt;Top&gt;51.02362&lt;/Top&gt;&#10;      &lt;Width&gt;46.9133873&lt;/Width&gt;&#10;      &lt;Height&gt;429.448822&lt;/Height&gt;&#10;    &lt;/SubGrid&gt;&#10;    &lt;SubGrid&gt;&#10;      &lt;Left&gt;164.692917&lt;/Left&gt;&#10;      &lt;Top&gt;51.02362&lt;/Top&gt;&#10;      &lt;Width&gt;28.3464565&lt;/Width&gt;&#10;      &lt;Height&gt;429.448822&lt;/Height&gt;&#10;    &lt;/SubGrid&gt;&#10;    &lt;SubGrid&gt;&#10;      &lt;Left&gt;117.779526&lt;/Left&gt;&#10;      &lt;Top&gt;51.02362&lt;/Top&gt;&#10;      &lt;Width&gt;46.9133873&lt;/Width&gt;&#10;      &lt;Height&gt;429.448822&lt;/Height&gt;&#10;    &lt;/SubGrid&gt;&#10;    &lt;SubGrid&gt;&#10;      &lt;Left&gt;193.039368&lt;/Left&gt;&#10;      &lt;Top&gt;51.02362&lt;/Top&gt;&#10;      &lt;Width&gt;46.9133873&lt;/Width&gt;&#10;      &lt;Height&gt;429.448822&lt;/Height&gt;&#10;    &lt;/SubGrid&gt;&#10;    &lt;SubGrid&gt;&#10;      &lt;Left&gt;239.952759&lt;/Left&gt;&#10;      &lt;Top&gt;51.02362&lt;/Top&gt;&#10;      &lt;Width&gt;28.3464565&lt;/Width&gt;&#10;      &lt;Height&gt;429.448822&lt;/Height&gt;&#10;    &lt;/SubGrid&gt;&#10;    &lt;SubGrid&gt;&#10;      &lt;Left&gt;268.299225&lt;/Left&gt;&#10;      &lt;Top&gt;51.02362&lt;/Top&gt;&#10;      &lt;Width&gt;46.9133873&lt;/Width&gt;&#10;      &lt;Height&gt;429.448822&lt;/Height&gt;&#10;    &lt;/SubGrid&gt;&#10;    &lt;SubGrid&gt;&#10;      &lt;Left&gt;315.2126&lt;/Left&gt;&#10;      &lt;Top&gt;51.02362&lt;/Top&gt;&#10;      &lt;Width&gt;28.3464565&lt;/Width&gt;&#10;      &lt;Height&gt;429.448822&lt;/Height&gt;&#10;    &lt;/SubGrid&gt;&#10;    &lt;SubGrid&gt;&#10;      &lt;Left&gt;390.472443&lt;/Left&gt;&#10;      &lt;Top&gt;51.02362&lt;/Top&gt;&#10;      &lt;Width&gt;28.3464565&lt;/Width&gt;&#10;      &lt;Height&gt;429.448822&lt;/Height&gt;&#10;    &lt;/SubGrid&gt;&#10;    &lt;SubGrid&gt;&#10;      &lt;Left&gt;343.559052&lt;/Left&gt;&#10;      &lt;Top&gt;51.02362&lt;/Top&gt;&#10;      &lt;Width&gt;46.9133873&lt;/Width&gt;&#10;      &lt;Height&gt;429.448822&lt;/Height&gt;&#10;    &lt;/SubGrid&gt;&#10;    &lt;SubGrid&gt;&#10;      &lt;Left&gt;418.8189&lt;/Left&gt;&#10;      &lt;Top&gt;51.02362&lt;/Top&gt;&#10;      &lt;Width&gt;46.9133873&lt;/Width&gt;&#10;      &lt;Height&gt;429.448822&lt;/Height&gt;&#10;    &lt;/SubGrid&gt;&#10;    &lt;SubGrid&gt;&#10;      &lt;Left&gt;465.732269&lt;/Left&gt;&#10;      &lt;Top&gt;51.02362&lt;/Top&gt;&#10;      &lt;Width&gt;28.3464565&lt;/Width&gt;&#10;      &lt;Height&gt;429.448822&lt;/Height&gt;&#10;    &lt;/SubGrid&gt;&#10;    &lt;SubGrid&gt;&#10;      &lt;Left&gt;494.078735&lt;/Left&gt;&#10;      &lt;Top&gt;51.02362&lt;/Top&gt;&#10;      &lt;Width&gt;46.9133873&lt;/Width&gt;&#10;      &lt;Height&gt;429.448822&lt;/Height&gt;&#10;    &lt;/SubGrid&gt;&#10;    &lt;SubGrid&gt;&#10;      &lt;Left&gt;540.9921&lt;/Left&gt;&#10;      &lt;Top&gt;51.02362&lt;/Top&gt;&#10;      &lt;Width&gt;28.3464565&lt;/Width&gt;&#10;      &lt;Height&gt;429.448822&lt;/Height&gt;&#10;    &lt;/SubGrid&gt;&#10;    &lt;SubGrid&gt;&#10;      &lt;Left&gt;569.338562&lt;/Left&gt;&#10;      &lt;Top&gt;51.02362&lt;/Top&gt;&#10;      &lt;Width&gt;46.9133873&lt;/Width&gt;&#10;      &lt;Height&gt;429.448822&lt;/Height&gt;&#10;    &lt;/SubGrid&gt;&#10;    &lt;SubGrid&gt;&#10;      &lt;Left&gt;616.251953&lt;/Left&gt;&#10;      &lt;Top&gt;51.02362&lt;/Top&gt;&#10;      &lt;Width&gt;28.3464565&lt;/Width&gt;&#10;      &lt;Height&gt;429.448822&lt;/Height&gt;&#10;    &lt;/SubGrid&gt;&#10;    &lt;SubGrid&gt;&#10;      &lt;Left&gt;644.5804&lt;/Left&gt;&#10;      &lt;Top&gt;51.02362&lt;/Top&gt;&#10;      &lt;Width&gt;46.9133873&lt;/Width&gt;&#10;      &lt;Height&gt;429.448822&lt;/Height&gt;&#10;    &lt;/SubGrid&gt;&#10;    &lt;SubGrid&gt;&#10;      &lt;Left&gt;691.4938&lt;/Left&gt;&#10;      &lt;Top&gt;51.02362&lt;/Top&gt;&#10;      &lt;Width&gt;28.3464565&lt;/Width&gt;&#10;      &lt;Height&gt;429.448822&lt;/Height&gt;&#10;    &lt;/SubGrid&gt;&#10;    &lt;SubGrid&gt;&#10;      &lt;Left&gt;719.8222&lt;/Left&gt;&#10;      &lt;Top&gt;51.02362&lt;/Top&gt;&#10;      &lt;Width&gt;46.9133873&lt;/Width&gt;&#10;      &lt;Height&gt;429.448822&lt;/Height&gt;&#10;    &lt;/SubGrid&gt;&#10;    &lt;SubGrid&gt;&#10;      &lt;Left&gt;766.7356&lt;/Left&gt;&#10;      &lt;Top&gt;51.02362&lt;/Top&gt;&#10;      &lt;Width&gt;28.3464565&lt;/Width&gt;&#10;      &lt;Height&gt;429.448822&lt;/Height&gt;&#10;    &lt;/SubGrid&gt;&#10;    &lt;SubGrid&gt;&#10;      &lt;Left&gt;795.064&lt;/Left&gt;&#10;      &lt;Top&gt;51.02362&lt;/Top&gt;&#10;      &lt;Width&gt;46.9133873&lt;/Width&gt;&#10;      &lt;Height&gt;429.448822&lt;/Height&gt;&#10;    &lt;/SubGrid&gt;&#10;    &lt;SubGrid&gt;&#10;      &lt;Left&gt;841.9774&lt;/Left&gt;&#10;      &lt;Top&gt;51.02362&lt;/Top&gt;&#10;      &lt;Width&gt;28.3464565&lt;/Width&gt;&#10;      &lt;Height&gt;429.448822&lt;/Height&gt;&#10;    &lt;/SubGrid&gt;&#10;    &lt;SubGrid&gt;&#10;      &lt;Left&gt;870.305847&lt;/Left&gt;&#10;      &lt;Top&gt;51.02362&lt;/Top&gt;&#10;      &lt;Width&gt;46.9133873&lt;/Width&gt;&#10;      &lt;Height&gt;429.448822&lt;/Height&gt;&#10;    &lt;/SubGrid&gt;&#10;  &lt;/SubGrids&gt;&#10;  &lt;WorkArea&gt;&#10;    &lt;Top&gt;51.02362&lt;/Top&gt;&#10;    &lt;Left&gt;42.5196838&lt;/Left&gt;&#10;    &lt;Width&gt;874.960632&lt;/Width&gt;&#10;    &lt;Height&gt;429.44882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E5AF2522-A942-49DC-8255-91BA5860C809}"/>
              </a:ext>
            </a:extLst>
          </p:cNvPr>
          <p:cNvSpPr/>
          <p:nvPr userDrawn="1"/>
        </p:nvSpPr>
        <p:spPr>
          <a:xfrm>
            <a:off x="540000" y="360000"/>
            <a:ext cx="11112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33" name="Logo">
            <a:extLst>
              <a:ext uri="{FF2B5EF4-FFF2-40B4-BE49-F238E27FC236}">
                <a16:creationId xmlns:a16="http://schemas.microsoft.com/office/drawing/2014/main" id="{103A634B-0CCA-D8E0-0F32-86F4704BB553}"/>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0" r:id="rId1"/>
    <p:sldLayoutId id="2147483809" r:id="rId2"/>
    <p:sldLayoutId id="2147483812" r:id="rId3"/>
    <p:sldLayoutId id="2147483795" r:id="rId4"/>
    <p:sldLayoutId id="2147483796" r:id="rId5"/>
    <p:sldLayoutId id="2147483838" r:id="rId6"/>
    <p:sldLayoutId id="2147483794" r:id="rId7"/>
    <p:sldLayoutId id="2147483808" r:id="rId8"/>
    <p:sldLayoutId id="2147483737" r:id="rId9"/>
    <p:sldLayoutId id="2147483766" r:id="rId10"/>
    <p:sldLayoutId id="2147483834" r:id="rId11"/>
    <p:sldLayoutId id="2147483835" r:id="rId12"/>
    <p:sldLayoutId id="2147483731" r:id="rId13"/>
    <p:sldLayoutId id="2147483799" r:id="rId14"/>
    <p:sldLayoutId id="2147483771" r:id="rId15"/>
    <p:sldLayoutId id="2147483800" r:id="rId16"/>
    <p:sldLayoutId id="2147483815" r:id="rId17"/>
    <p:sldLayoutId id="2147483820" r:id="rId18"/>
    <p:sldLayoutId id="2147483821" r:id="rId19"/>
    <p:sldLayoutId id="2147483816" r:id="rId20"/>
    <p:sldLayoutId id="2147483819" r:id="rId21"/>
    <p:sldLayoutId id="2147483822" r:id="rId22"/>
    <p:sldLayoutId id="2147483823" r:id="rId23"/>
    <p:sldLayoutId id="2147483732" r:id="rId24"/>
    <p:sldLayoutId id="2147483826" r:id="rId25"/>
    <p:sldLayoutId id="2147483755" r:id="rId26"/>
    <p:sldLayoutId id="2147483827" r:id="rId27"/>
    <p:sldLayoutId id="2147483805" r:id="rId28"/>
    <p:sldLayoutId id="2147483828" r:id="rId29"/>
    <p:sldLayoutId id="2147483836" r:id="rId30"/>
    <p:sldLayoutId id="2147483837" r:id="rId31"/>
    <p:sldLayoutId id="2147483803" r:id="rId32"/>
    <p:sldLayoutId id="2147483802" r:id="rId33"/>
    <p:sldLayoutId id="2147483824" r:id="rId34"/>
    <p:sldLayoutId id="2147483829" r:id="rId35"/>
    <p:sldLayoutId id="2147483830" r:id="rId36"/>
    <p:sldLayoutId id="2147483831" r:id="rId37"/>
    <p:sldLayoutId id="2147483832" r:id="rId38"/>
    <p:sldLayoutId id="2147483768" r:id="rId39"/>
    <p:sldLayoutId id="2147483817" r:id="rId40"/>
    <p:sldLayoutId id="2147483818" r:id="rId41"/>
    <p:sldLayoutId id="2147483743" r:id="rId42"/>
    <p:sldLayoutId id="2147483744" r:id="rId43"/>
    <p:sldLayoutId id="2147483814" r:id="rId44"/>
    <p:sldLayoutId id="2147483813" r:id="rId45"/>
    <p:sldLayoutId id="2147483798" r:id="rId46"/>
    <p:sldLayoutId id="2147483833" r:id="rId47"/>
    <p:sldLayoutId id="2147483839" r:id="rId48"/>
    <p:sldLayoutId id="2147483840" r:id="rId49"/>
    <p:sldLayoutId id="2147483850" r:id="rId50"/>
    <p:sldLayoutId id="2147483846" r:id="rId51"/>
    <p:sldLayoutId id="2147483843" r:id="rId52"/>
    <p:sldLayoutId id="2147483845" r:id="rId53"/>
    <p:sldLayoutId id="2147483849" r:id="rId54"/>
    <p:sldLayoutId id="2147483853" r:id="rId55"/>
    <p:sldLayoutId id="2147483753" r:id="rId56"/>
    <p:sldLayoutId id="2147483854" r:id="rId57"/>
    <p:sldLayoutId id="2147483855" r:id="rId58"/>
    <p:sldLayoutId id="2147483856" r:id="rId59"/>
  </p:sldLayoutIdLst>
  <p:hf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60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15" userDrawn="1">
          <p15:clr>
            <a:srgbClr val="A4A3A4"/>
          </p15:clr>
        </p15:guide>
        <p15:guide id="3" orient="horz" pos="226" userDrawn="1">
          <p15:clr>
            <a:srgbClr val="F26B43"/>
          </p15:clr>
        </p15:guide>
        <p15:guide id="4" orient="horz" pos="4093" userDrawn="1">
          <p15:clr>
            <a:srgbClr val="F26B43"/>
          </p15:clr>
        </p15:guide>
        <p15:guide id="5" pos="942" userDrawn="1">
          <p15:clr>
            <a:srgbClr val="A4A3A4"/>
          </p15:clr>
        </p15:guide>
        <p15:guide id="7" orient="horz" pos="1351" userDrawn="1">
          <p15:clr>
            <a:srgbClr val="A4A3A4"/>
          </p15:clr>
        </p15:guide>
        <p15:guide id="8" pos="1317" userDrawn="1">
          <p15:clr>
            <a:srgbClr val="A4A3A4"/>
          </p15:clr>
        </p15:guide>
        <p15:guide id="9" pos="1544" userDrawn="1">
          <p15:clr>
            <a:srgbClr val="A4A3A4"/>
          </p15:clr>
        </p15:guide>
        <p15:guide id="10" pos="1920" userDrawn="1">
          <p15:clr>
            <a:srgbClr val="A4A3A4"/>
          </p15:clr>
        </p15:guide>
        <p15:guide id="11" pos="2146" userDrawn="1">
          <p15:clr>
            <a:srgbClr val="A4A3A4"/>
          </p15:clr>
        </p15:guide>
        <p15:guide id="12" pos="2522" userDrawn="1">
          <p15:clr>
            <a:srgbClr val="A4A3A4"/>
          </p15:clr>
        </p15:guide>
        <p15:guide id="13" pos="2748" userDrawn="1">
          <p15:clr>
            <a:srgbClr val="A4A3A4"/>
          </p15:clr>
        </p15:guide>
        <p15:guide id="14" pos="3124" userDrawn="1">
          <p15:clr>
            <a:srgbClr val="A4A3A4"/>
          </p15:clr>
        </p15:guide>
        <p15:guide id="15" pos="3351" userDrawn="1">
          <p15:clr>
            <a:srgbClr val="A4A3A4"/>
          </p15:clr>
        </p15:guide>
        <p15:guide id="16" pos="3726" userDrawn="1">
          <p15:clr>
            <a:srgbClr val="A4A3A4"/>
          </p15:clr>
        </p15:guide>
        <p15:guide id="17" pos="3953" userDrawn="1">
          <p15:clr>
            <a:srgbClr val="A4A3A4"/>
          </p15:clr>
        </p15:guide>
        <p15:guide id="18" pos="4328" userDrawn="1">
          <p15:clr>
            <a:srgbClr val="A4A3A4"/>
          </p15:clr>
        </p15:guide>
        <p15:guide id="19" pos="4555" userDrawn="1">
          <p15:clr>
            <a:srgbClr val="A4A3A4"/>
          </p15:clr>
        </p15:guide>
        <p15:guide id="20" pos="4931" userDrawn="1">
          <p15:clr>
            <a:srgbClr val="A4A3A4"/>
          </p15:clr>
        </p15:guide>
        <p15:guide id="21" pos="5157" userDrawn="1">
          <p15:clr>
            <a:srgbClr val="A4A3A4"/>
          </p15:clr>
        </p15:guide>
        <p15:guide id="22" pos="5533" userDrawn="1">
          <p15:clr>
            <a:srgbClr val="A4A3A4"/>
          </p15:clr>
        </p15:guide>
        <p15:guide id="23" pos="5760" userDrawn="1">
          <p15:clr>
            <a:srgbClr val="A4A3A4"/>
          </p15:clr>
        </p15:guide>
        <p15:guide id="24" pos="6135" userDrawn="1">
          <p15:clr>
            <a:srgbClr val="A4A3A4"/>
          </p15:clr>
        </p15:guide>
        <p15:guide id="25" pos="6362" userDrawn="1">
          <p15:clr>
            <a:srgbClr val="A4A3A4"/>
          </p15:clr>
        </p15:guide>
        <p15:guide id="26" pos="6737" userDrawn="1">
          <p15:clr>
            <a:srgbClr val="A4A3A4"/>
          </p15:clr>
        </p15:guide>
        <p15:guide id="27" pos="6964" userDrawn="1">
          <p15:clr>
            <a:srgbClr val="A4A3A4"/>
          </p15:clr>
        </p15:guide>
        <p15:guide id="28" pos="73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3.xml"/><Relationship Id="rId1" Type="http://schemas.openxmlformats.org/officeDocument/2006/relationships/tags" Target="../tags/tag4.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8.xml"/><Relationship Id="rId1" Type="http://schemas.openxmlformats.org/officeDocument/2006/relationships/tags" Target="../tags/tag5.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9.xml"/><Relationship Id="rId1" Type="http://schemas.openxmlformats.org/officeDocument/2006/relationships/customXml" Target="../../customXml/item8.xml"/><Relationship Id="rId6" Type="http://schemas.openxmlformats.org/officeDocument/2006/relationships/image" Target="../media/image8.emf"/><Relationship Id="rId5" Type="http://schemas.openxmlformats.org/officeDocument/2006/relationships/notesSlide" Target="../notesSlides/notesSlide4.xml"/><Relationship Id="rId4"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6">
            <a:extLst>
              <a:ext uri="{FF2B5EF4-FFF2-40B4-BE49-F238E27FC236}">
                <a16:creationId xmlns:a16="http://schemas.microsoft.com/office/drawing/2014/main" id="{A8FFD5AC-7792-8030-0ED8-D1713D16A007}"/>
              </a:ext>
            </a:extLst>
          </p:cNvPr>
          <p:cNvSpPr>
            <a:spLocks noGrp="1"/>
          </p:cNvSpPr>
          <p:nvPr>
            <p:ph type="subTitle" idx="1"/>
          </p:nvPr>
        </p:nvSpPr>
        <p:spPr/>
        <p:txBody>
          <a:bodyPr/>
          <a:lstStyle/>
          <a:p>
            <a:endParaRPr lang="da-DK"/>
          </a:p>
        </p:txBody>
      </p:sp>
      <p:sp>
        <p:nvSpPr>
          <p:cNvPr id="6" name="Titel 5">
            <a:extLst>
              <a:ext uri="{FF2B5EF4-FFF2-40B4-BE49-F238E27FC236}">
                <a16:creationId xmlns:a16="http://schemas.microsoft.com/office/drawing/2014/main" id="{60021934-908B-0244-5FE3-D40112C4C92C}"/>
              </a:ext>
            </a:extLst>
          </p:cNvPr>
          <p:cNvSpPr>
            <a:spLocks noGrp="1"/>
          </p:cNvSpPr>
          <p:nvPr>
            <p:ph type="ctrTitle"/>
          </p:nvPr>
        </p:nvSpPr>
        <p:spPr/>
        <p:txBody>
          <a:bodyPr/>
          <a:lstStyle/>
          <a:p>
            <a:r>
              <a:rPr lang="da-DK" dirty="0"/>
              <a:t>OK26 – forlig i staten</a:t>
            </a:r>
          </a:p>
        </p:txBody>
      </p:sp>
      <p:sp>
        <p:nvSpPr>
          <p:cNvPr id="5" name="Pladsholder til slidenummer 4">
            <a:extLst>
              <a:ext uri="{FF2B5EF4-FFF2-40B4-BE49-F238E27FC236}">
                <a16:creationId xmlns:a16="http://schemas.microsoft.com/office/drawing/2014/main" id="{12388876-064A-E16F-B1D2-737764DEA265}"/>
              </a:ext>
            </a:extLst>
          </p:cNvPr>
          <p:cNvSpPr>
            <a:spLocks noGrp="1"/>
          </p:cNvSpPr>
          <p:nvPr>
            <p:ph type="sldNum" sz="quarter" idx="17"/>
          </p:nvPr>
        </p:nvSpPr>
        <p:spPr/>
        <p:txBody>
          <a:bodyPr/>
          <a:lstStyle/>
          <a:p>
            <a:fld id="{23AA811B-2EBD-4900-905E-5BE206449611}" type="slidenum">
              <a:rPr lang="da-DK" smtClean="0"/>
              <a:pPr/>
              <a:t>1</a:t>
            </a:fld>
            <a:endParaRPr lang="da-DK"/>
          </a:p>
        </p:txBody>
      </p:sp>
      <p:sp>
        <p:nvSpPr>
          <p:cNvPr id="3" name="Date Placeholder 2">
            <a:extLst>
              <a:ext uri="{FF2B5EF4-FFF2-40B4-BE49-F238E27FC236}">
                <a16:creationId xmlns:a16="http://schemas.microsoft.com/office/drawing/2014/main" id="{06A681CD-F86B-C31A-4253-B2604B6B5112}"/>
              </a:ext>
            </a:extLst>
          </p:cNvPr>
          <p:cNvSpPr>
            <a:spLocks noGrp="1"/>
          </p:cNvSpPr>
          <p:nvPr>
            <p:ph type="dt" sz="half" idx="15"/>
          </p:nvPr>
        </p:nvSpPr>
        <p:spPr/>
        <p:txBody>
          <a:bodyPr/>
          <a:lstStyle/>
          <a:p>
            <a:fld id="{C2FAEFB2-8067-48F5-BA6D-BD72243F9AD2}" type="datetime2">
              <a:rPr lang="da-DK" smtClean="0"/>
              <a:t>1. maj 2026</a:t>
            </a:fld>
            <a:endParaRPr lang="da-DK"/>
          </a:p>
        </p:txBody>
      </p:sp>
    </p:spTree>
    <p:custDataLst>
      <p:custData r:id="rId1"/>
      <p:custData r:id="rId2"/>
      <p:tags r:id="rId3"/>
    </p:custDataLst>
    <p:extLst>
      <p:ext uri="{BB962C8B-B14F-4D97-AF65-F5344CB8AC3E}">
        <p14:creationId xmlns:p14="http://schemas.microsoft.com/office/powerpoint/2010/main" val="40780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5F323-E4FF-D2E4-F4A1-5180CC10B5A3}"/>
              </a:ext>
            </a:extLst>
          </p:cNvPr>
          <p:cNvSpPr>
            <a:spLocks noGrp="1"/>
          </p:cNvSpPr>
          <p:nvPr>
            <p:ph type="title"/>
          </p:nvPr>
        </p:nvSpPr>
        <p:spPr/>
        <p:txBody>
          <a:bodyPr/>
          <a:lstStyle/>
          <a:p>
            <a:r>
              <a:rPr lang="da-DK" dirty="0" err="1"/>
              <a:t>Fritvalgskonto</a:t>
            </a:r>
            <a:r>
              <a:rPr lang="da-DK" dirty="0"/>
              <a:t> pr. 1. januar 2028</a:t>
            </a:r>
          </a:p>
        </p:txBody>
      </p:sp>
      <p:sp>
        <p:nvSpPr>
          <p:cNvPr id="3" name="Pladsholder til indhold 2">
            <a:extLst>
              <a:ext uri="{FF2B5EF4-FFF2-40B4-BE49-F238E27FC236}">
                <a16:creationId xmlns:a16="http://schemas.microsoft.com/office/drawing/2014/main" id="{2298EFA8-695E-167E-D524-A629AE0611BE}"/>
              </a:ext>
            </a:extLst>
          </p:cNvPr>
          <p:cNvSpPr>
            <a:spLocks noGrp="1"/>
          </p:cNvSpPr>
          <p:nvPr>
            <p:ph idx="1"/>
          </p:nvPr>
        </p:nvSpPr>
        <p:spPr>
          <a:xfrm>
            <a:off x="539751" y="2145600"/>
            <a:ext cx="5375274" cy="3079543"/>
          </a:xfrm>
        </p:spPr>
        <p:txBody>
          <a:bodyPr/>
          <a:lstStyle/>
          <a:p>
            <a:pPr marL="0" indent="0">
              <a:buNone/>
            </a:pPr>
            <a:r>
              <a:rPr lang="da-DK" b="1" dirty="0" err="1"/>
              <a:t>Fritvalgs</a:t>
            </a:r>
            <a:r>
              <a:rPr lang="da-DK" b="1" dirty="0"/>
              <a:t> Lønkonto</a:t>
            </a:r>
          </a:p>
          <a:p>
            <a:pPr>
              <a:buFont typeface="Wingdings" panose="05000000000000000000" pitchFamily="2" charset="2"/>
              <a:buChar char="§"/>
            </a:pPr>
            <a:endParaRPr lang="da-DK" sz="1400" dirty="0"/>
          </a:p>
          <a:p>
            <a:pPr>
              <a:buFont typeface="Wingdings" panose="05000000000000000000" pitchFamily="2" charset="2"/>
              <a:buChar char="§"/>
            </a:pPr>
            <a:r>
              <a:rPr lang="da-DK" sz="1400" dirty="0"/>
              <a:t>2,30 pct. fra særlig feriegodtgørelse</a:t>
            </a:r>
          </a:p>
          <a:p>
            <a:pPr>
              <a:buFont typeface="Wingdings" panose="05000000000000000000" pitchFamily="2" charset="2"/>
              <a:buChar char="§"/>
            </a:pPr>
            <a:r>
              <a:rPr lang="da-DK" sz="1400" dirty="0"/>
              <a:t>2,60 pct. fra særlige feriedage </a:t>
            </a:r>
          </a:p>
          <a:p>
            <a:pPr>
              <a:buFont typeface="Wingdings" panose="05000000000000000000" pitchFamily="2" charset="2"/>
              <a:buChar char="§"/>
            </a:pPr>
            <a:r>
              <a:rPr lang="da-DK" sz="1400" dirty="0"/>
              <a:t>1,0 pct. fra seniorbonus </a:t>
            </a:r>
          </a:p>
          <a:p>
            <a:pPr lvl="0">
              <a:lnSpc>
                <a:spcPct val="107000"/>
              </a:lnSpc>
              <a:buFont typeface="Wingdings" panose="05000000000000000000" pitchFamily="2" charset="2"/>
              <a:buChar char="§"/>
            </a:pPr>
            <a:r>
              <a:rPr lang="da-DK" sz="1400" dirty="0">
                <a:solidFill>
                  <a:srgbClr val="000000"/>
                </a:solidFill>
                <a:ea typeface="Calibri" panose="020F0502020204030204" pitchFamily="34" charset="0"/>
                <a:cs typeface="MinionPro-Regular"/>
              </a:rPr>
              <a:t>0,81 pct., som </a:t>
            </a:r>
            <a:r>
              <a:rPr lang="da-DK" sz="1400" dirty="0" err="1">
                <a:solidFill>
                  <a:srgbClr val="000000"/>
                </a:solidFill>
                <a:ea typeface="Calibri" panose="020F0502020204030204" pitchFamily="34" charset="0"/>
                <a:cs typeface="MinionPro-Regular"/>
              </a:rPr>
              <a:t>fritvalgsbidrag</a:t>
            </a:r>
            <a:r>
              <a:rPr lang="da-DK" sz="1400" dirty="0">
                <a:solidFill>
                  <a:srgbClr val="000000"/>
                </a:solidFill>
                <a:ea typeface="Calibri" panose="020F0502020204030204" pitchFamily="34" charset="0"/>
                <a:cs typeface="MinionPro-Regular"/>
              </a:rPr>
              <a:t>  </a:t>
            </a:r>
          </a:p>
          <a:p>
            <a:pPr marL="0" lvl="0" indent="0">
              <a:lnSpc>
                <a:spcPct val="107000"/>
              </a:lnSpc>
              <a:buNone/>
            </a:pPr>
            <a:r>
              <a:rPr lang="da-DK" sz="1400" dirty="0">
                <a:solidFill>
                  <a:srgbClr val="000000"/>
                </a:solidFill>
                <a:ea typeface="Calibri" panose="020F0502020204030204" pitchFamily="34" charset="0"/>
                <a:cs typeface="MinionPro-Regular"/>
              </a:rPr>
              <a:t>. </a:t>
            </a:r>
          </a:p>
          <a:p>
            <a:pPr marL="0" lvl="0" indent="0">
              <a:lnSpc>
                <a:spcPct val="107000"/>
              </a:lnSpc>
              <a:buNone/>
            </a:pPr>
            <a:endParaRPr lang="da-DK" sz="1400" dirty="0">
              <a:solidFill>
                <a:srgbClr val="000000"/>
              </a:solidFill>
              <a:ea typeface="Calibri" panose="020F0502020204030204" pitchFamily="34" charset="0"/>
              <a:cs typeface="MinionPro-Regular"/>
            </a:endParaRPr>
          </a:p>
          <a:p>
            <a:pPr marL="0" indent="0">
              <a:buNone/>
            </a:pPr>
            <a:r>
              <a:rPr lang="da-DK" dirty="0"/>
              <a:t>	</a:t>
            </a:r>
          </a:p>
        </p:txBody>
      </p:sp>
      <p:sp>
        <p:nvSpPr>
          <p:cNvPr id="4" name="Pladsholder til indhold 3">
            <a:extLst>
              <a:ext uri="{FF2B5EF4-FFF2-40B4-BE49-F238E27FC236}">
                <a16:creationId xmlns:a16="http://schemas.microsoft.com/office/drawing/2014/main" id="{2FD08A55-91A9-8D50-5B8D-2310CC75D9F8}"/>
              </a:ext>
            </a:extLst>
          </p:cNvPr>
          <p:cNvSpPr>
            <a:spLocks noGrp="1"/>
          </p:cNvSpPr>
          <p:nvPr>
            <p:ph sz="half" idx="2"/>
          </p:nvPr>
        </p:nvSpPr>
        <p:spPr/>
        <p:txBody>
          <a:bodyPr/>
          <a:lstStyle/>
          <a:p>
            <a:pPr marL="0" indent="0">
              <a:buNone/>
            </a:pPr>
            <a:r>
              <a:rPr lang="da-DK" b="1" dirty="0" err="1"/>
              <a:t>Fritvalgsdag</a:t>
            </a:r>
            <a:r>
              <a:rPr lang="da-DK" b="1" dirty="0"/>
              <a:t>, seniordage og særlige feriedage </a:t>
            </a:r>
          </a:p>
          <a:p>
            <a:pPr marL="0" indent="0">
              <a:buNone/>
            </a:pPr>
            <a:r>
              <a:rPr lang="da-DK" sz="1400" dirty="0"/>
              <a:t>(fortsætter i eksisterende aftaler, dog med løntræk)</a:t>
            </a:r>
            <a:r>
              <a:rPr lang="da-DK" dirty="0"/>
              <a:t> </a:t>
            </a:r>
            <a:r>
              <a:rPr lang="da-DK" b="1" dirty="0"/>
              <a:t>	</a:t>
            </a:r>
          </a:p>
          <a:p>
            <a:pPr marL="0" indent="0">
              <a:buNone/>
            </a:pPr>
            <a:r>
              <a:rPr lang="da-DK" sz="1400" dirty="0">
                <a:solidFill>
                  <a:srgbClr val="000000"/>
                </a:solidFill>
                <a:ea typeface="Calibri" panose="020F0502020204030204" pitchFamily="34" charset="0"/>
              </a:rPr>
              <a:t>	</a:t>
            </a:r>
          </a:p>
          <a:p>
            <a:pPr>
              <a:buFont typeface="Wingdings" panose="05000000000000000000" pitchFamily="2" charset="2"/>
              <a:buChar char="§"/>
            </a:pPr>
            <a:r>
              <a:rPr lang="da-DK" sz="1400" dirty="0" err="1">
                <a:solidFill>
                  <a:srgbClr val="000000"/>
                </a:solidFill>
                <a:ea typeface="Calibri" panose="020F0502020204030204" pitchFamily="34" charset="0"/>
              </a:rPr>
              <a:t>Fritvalgsdag</a:t>
            </a:r>
            <a:r>
              <a:rPr lang="da-DK" sz="1400" dirty="0">
                <a:solidFill>
                  <a:srgbClr val="000000"/>
                </a:solidFill>
                <a:ea typeface="Calibri" panose="020F0502020204030204" pitchFamily="34" charset="0"/>
              </a:rPr>
              <a:t>, midt i arbejdslivet fra 41-61 år	 </a:t>
            </a:r>
          </a:p>
          <a:p>
            <a:pPr>
              <a:buFont typeface="Wingdings" panose="05000000000000000000" pitchFamily="2" charset="2"/>
              <a:buChar char="§"/>
            </a:pPr>
            <a:r>
              <a:rPr lang="da-DK" sz="1400" dirty="0">
                <a:solidFill>
                  <a:srgbClr val="000000"/>
                </a:solidFill>
                <a:ea typeface="Calibri" panose="020F0502020204030204" pitchFamily="34" charset="0"/>
              </a:rPr>
              <a:t>Seniordage (4 dage fra 62 år, heraf 2 nye seniordage</a:t>
            </a:r>
          </a:p>
          <a:p>
            <a:pPr>
              <a:buFont typeface="Wingdings" panose="05000000000000000000" pitchFamily="2" charset="2"/>
              <a:buChar char="§"/>
            </a:pPr>
            <a:r>
              <a:rPr lang="da-DK" sz="1400" dirty="0">
                <a:solidFill>
                  <a:srgbClr val="000000"/>
                </a:solidFill>
                <a:ea typeface="Calibri" panose="020F0502020204030204" pitchFamily="34" charset="0"/>
              </a:rPr>
              <a:t>Særlige feriedage (5 dage)</a:t>
            </a:r>
            <a:r>
              <a:rPr lang="da-DK" dirty="0"/>
              <a:t>	</a:t>
            </a:r>
          </a:p>
        </p:txBody>
      </p:sp>
      <p:sp>
        <p:nvSpPr>
          <p:cNvPr id="5" name="Pladsholder til tekst 4">
            <a:extLst>
              <a:ext uri="{FF2B5EF4-FFF2-40B4-BE49-F238E27FC236}">
                <a16:creationId xmlns:a16="http://schemas.microsoft.com/office/drawing/2014/main" id="{52BA3371-C595-D145-9627-C99449A069E0}"/>
              </a:ext>
            </a:extLst>
          </p:cNvPr>
          <p:cNvSpPr>
            <a:spLocks noGrp="1"/>
          </p:cNvSpPr>
          <p:nvPr>
            <p:ph type="body" sz="quarter" idx="17"/>
          </p:nvPr>
        </p:nvSpPr>
        <p:spPr/>
        <p:txBody>
          <a:bodyPr/>
          <a:lstStyle/>
          <a:p>
            <a:pPr lvl="0">
              <a:lnSpc>
                <a:spcPct val="107000"/>
              </a:lnSpc>
            </a:pPr>
            <a:endParaRPr lang="da-DK">
              <a:solidFill>
                <a:srgbClr val="000000"/>
              </a:solidFill>
              <a:ea typeface="Calibri" panose="020F0502020204030204" pitchFamily="34" charset="0"/>
              <a:cs typeface="MinionPro-Regular"/>
            </a:endParaRPr>
          </a:p>
          <a:p>
            <a:endParaRPr lang="da-DK"/>
          </a:p>
        </p:txBody>
      </p:sp>
      <p:sp>
        <p:nvSpPr>
          <p:cNvPr id="6" name="Pladsholder til slidenummer 5">
            <a:extLst>
              <a:ext uri="{FF2B5EF4-FFF2-40B4-BE49-F238E27FC236}">
                <a16:creationId xmlns:a16="http://schemas.microsoft.com/office/drawing/2014/main" id="{374F2436-D77F-BF90-7AAE-EB38BE151EA2}"/>
              </a:ext>
            </a:extLst>
          </p:cNvPr>
          <p:cNvSpPr>
            <a:spLocks noGrp="1"/>
          </p:cNvSpPr>
          <p:nvPr>
            <p:ph type="sldNum" sz="quarter" idx="12"/>
          </p:nvPr>
        </p:nvSpPr>
        <p:spPr/>
        <p:txBody>
          <a:bodyPr/>
          <a:lstStyle/>
          <a:p>
            <a:fld id="{23AA811B-2EBD-4900-905E-5BE206449611}" type="slidenum">
              <a:rPr lang="da-DK" smtClean="0"/>
              <a:pPr/>
              <a:t>10</a:t>
            </a:fld>
            <a:endParaRPr lang="da-DK"/>
          </a:p>
        </p:txBody>
      </p:sp>
    </p:spTree>
    <p:extLst>
      <p:ext uri="{BB962C8B-B14F-4D97-AF65-F5344CB8AC3E}">
        <p14:creationId xmlns:p14="http://schemas.microsoft.com/office/powerpoint/2010/main" val="158323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F7F7E8C5-7210-C5F1-542E-A0DA6D09C006}"/>
              </a:ext>
            </a:extLst>
          </p:cNvPr>
          <p:cNvSpPr>
            <a:spLocks noGrp="1"/>
          </p:cNvSpPr>
          <p:nvPr>
            <p:ph type="body" sz="quarter" idx="13"/>
          </p:nvPr>
        </p:nvSpPr>
        <p:spPr>
          <a:xfrm>
            <a:off x="810587" y="765111"/>
            <a:ext cx="3108270" cy="5327779"/>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Valg, der skal træffes </a:t>
            </a:r>
            <a:br>
              <a:rPr lang="da-DK" sz="2000" b="1" dirty="0"/>
            </a:br>
            <a:r>
              <a:rPr lang="da-DK" sz="2000" b="1" dirty="0"/>
              <a:t>  forud for </a:t>
            </a:r>
            <a:br>
              <a:rPr lang="da-DK" sz="2000" b="1" dirty="0"/>
            </a:br>
            <a:r>
              <a:rPr lang="da-DK" sz="2000" b="1" dirty="0"/>
              <a:t>  </a:t>
            </a:r>
            <a:r>
              <a:rPr lang="da-DK" sz="2000" b="1" dirty="0" err="1"/>
              <a:t>fritvalgsperioden</a:t>
            </a:r>
            <a:r>
              <a:rPr lang="da-DK" sz="2000" b="1" dirty="0"/>
              <a:t> </a:t>
            </a:r>
          </a:p>
          <a:p>
            <a:endParaRPr lang="da-DK" sz="2000" b="1"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Inden 1. oktober, med virkning fra næstkommende </a:t>
            </a:r>
            <a:r>
              <a:rPr lang="da-DK" dirty="0" err="1"/>
              <a:t>fritvalgsperiode</a:t>
            </a:r>
            <a:r>
              <a:rPr lang="da-DK" dirty="0"/>
              <a:t>, kan medarbejdere disponere over </a:t>
            </a:r>
            <a:r>
              <a:rPr lang="da-DK" dirty="0" err="1"/>
              <a:t>fritvalgsbidraget</a:t>
            </a:r>
            <a:r>
              <a:rPr lang="da-DK" dirty="0"/>
              <a:t> på følgende måder:</a:t>
            </a:r>
          </a:p>
          <a:p>
            <a:pPr marL="171450" indent="-171450">
              <a:buFont typeface="Arial" panose="020B0604020202020204" pitchFamily="34" charset="0"/>
              <a:buChar char="•"/>
            </a:pPr>
            <a:endParaRPr lang="da-DK" dirty="0"/>
          </a:p>
          <a:p>
            <a:pPr marL="171450" lvl="0" indent="-171450">
              <a:buFont typeface="Arial" panose="020B0604020202020204" pitchFamily="34" charset="0"/>
              <a:buChar char="•"/>
            </a:pPr>
            <a:r>
              <a:rPr lang="da-DK" dirty="0"/>
              <a:t>Løbende udbetaling sammen med lønnen, eller </a:t>
            </a:r>
          </a:p>
          <a:p>
            <a:pPr marL="171450" lvl="0" indent="-171450">
              <a:buFont typeface="Arial" panose="020B0604020202020204" pitchFamily="34" charset="0"/>
              <a:buChar char="•"/>
            </a:pPr>
            <a:endParaRPr lang="da-DK" dirty="0"/>
          </a:p>
          <a:p>
            <a:pPr marL="171450" lvl="0" indent="-171450">
              <a:buFont typeface="Arial" panose="020B0604020202020204" pitchFamily="34" charset="0"/>
              <a:buChar char="•"/>
            </a:pPr>
            <a:r>
              <a:rPr lang="da-DK" dirty="0"/>
              <a:t>Opsparing inden for kalenderåret til anvendelse i forbindelse med afholdelse af frihed, eller</a:t>
            </a:r>
          </a:p>
          <a:p>
            <a:pPr marL="171450" lvl="0" indent="-171450">
              <a:buFont typeface="Arial" panose="020B0604020202020204" pitchFamily="34" charset="0"/>
              <a:buChar char="•"/>
            </a:pPr>
            <a:endParaRPr lang="da-DK" dirty="0"/>
          </a:p>
          <a:p>
            <a:pPr marL="171450" lvl="0" indent="-171450">
              <a:buFont typeface="Arial" panose="020B0604020202020204" pitchFamily="34" charset="0"/>
              <a:buChar char="•"/>
            </a:pPr>
            <a:r>
              <a:rPr lang="da-DK" dirty="0"/>
              <a:t>Løbende indbetaling til pension </a:t>
            </a:r>
          </a:p>
          <a:p>
            <a:pPr marL="171450" lvl="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Tager man ikke stilling, bliver midlerne udbetalt løbende med den ansattes løn (midler fra særlige feriedage opspares dog altid på </a:t>
            </a:r>
            <a:r>
              <a:rPr lang="da-DK" dirty="0" err="1"/>
              <a:t>Fritvalgs</a:t>
            </a:r>
            <a:r>
              <a:rPr lang="da-DK" dirty="0"/>
              <a:t> Lønkontoen)  </a:t>
            </a:r>
          </a:p>
          <a:p>
            <a:endParaRPr lang="da-DK" dirty="0"/>
          </a:p>
          <a:p>
            <a:endParaRPr lang="da-DK" dirty="0"/>
          </a:p>
          <a:p>
            <a:endParaRPr lang="da-DK" dirty="0"/>
          </a:p>
        </p:txBody>
      </p:sp>
      <p:sp>
        <p:nvSpPr>
          <p:cNvPr id="11" name="Pladsholder til tekst 10">
            <a:extLst>
              <a:ext uri="{FF2B5EF4-FFF2-40B4-BE49-F238E27FC236}">
                <a16:creationId xmlns:a16="http://schemas.microsoft.com/office/drawing/2014/main" id="{F1844412-C8B1-FBDD-F88E-BACA47523F14}"/>
              </a:ext>
            </a:extLst>
          </p:cNvPr>
          <p:cNvSpPr>
            <a:spLocks noGrp="1"/>
          </p:cNvSpPr>
          <p:nvPr>
            <p:ph type="body" sz="quarter" idx="22"/>
          </p:nvPr>
        </p:nvSpPr>
        <p:spPr>
          <a:xfrm>
            <a:off x="4581331" y="765111"/>
            <a:ext cx="3284375"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Vilkår ved udbetaling</a:t>
            </a:r>
          </a:p>
          <a:p>
            <a:endParaRPr lang="da-DK" sz="2000" b="1" dirty="0"/>
          </a:p>
          <a:p>
            <a:endParaRPr lang="da-DK" sz="2000" b="1"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Medarbejderen kan vælge at få et beløb udbetalt fra sin </a:t>
            </a:r>
            <a:r>
              <a:rPr lang="da-DK" dirty="0" err="1"/>
              <a:t>Fritvalgs</a:t>
            </a:r>
            <a:r>
              <a:rPr lang="da-DK" dirty="0"/>
              <a:t> Lønkonto via lønudbetalingen i forbindelse med, at den ansatte holder fri, fx ved ferie, særlige feriedage, </a:t>
            </a:r>
            <a:r>
              <a:rPr lang="da-DK" dirty="0" err="1"/>
              <a:t>fritvalgsdag</a:t>
            </a:r>
            <a:r>
              <a:rPr lang="da-DK" dirty="0"/>
              <a:t> og seniordage med lønfradrag og overenskomstmæssige fridage.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Medarbejderen skal give arbejdsgiver besked om udbetaling fra </a:t>
            </a:r>
            <a:r>
              <a:rPr lang="da-DK" dirty="0" err="1"/>
              <a:t>Fritvalgs</a:t>
            </a:r>
            <a:r>
              <a:rPr lang="da-DK" dirty="0"/>
              <a:t> Lønkontoen. Ansættelsesmyndigheden kan fastsætte procedurer og frister for administrationen af udbetalinger.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Medarbejderen vælger størrelsen på udbetalingen, idet der dog aldrig kan udbetales større beløb end indeståendet.</a:t>
            </a:r>
          </a:p>
          <a:p>
            <a:endParaRPr lang="da-DK" dirty="0"/>
          </a:p>
          <a:p>
            <a:pPr marL="171450" indent="-171450">
              <a:buFont typeface="Arial" panose="020B0604020202020204" pitchFamily="34" charset="0"/>
              <a:buChar char="•"/>
            </a:pPr>
            <a:r>
              <a:rPr lang="da-DK" dirty="0"/>
              <a:t>Der ydes ikke pension af udbetalinger fra </a:t>
            </a:r>
            <a:r>
              <a:rPr lang="da-DK" dirty="0" err="1"/>
              <a:t>Fritvalgs</a:t>
            </a:r>
            <a:r>
              <a:rPr lang="da-DK" dirty="0"/>
              <a:t> Lønkontoen</a:t>
            </a:r>
          </a:p>
          <a:p>
            <a:endParaRPr lang="da-DK" dirty="0"/>
          </a:p>
        </p:txBody>
      </p:sp>
      <p:sp>
        <p:nvSpPr>
          <p:cNvPr id="21" name="Pladsholder til tekst 20">
            <a:extLst>
              <a:ext uri="{FF2B5EF4-FFF2-40B4-BE49-F238E27FC236}">
                <a16:creationId xmlns:a16="http://schemas.microsoft.com/office/drawing/2014/main" id="{D424E5DA-ADAD-DF8C-8E58-7737CE820676}"/>
              </a:ext>
            </a:extLst>
          </p:cNvPr>
          <p:cNvSpPr>
            <a:spLocks noGrp="1"/>
          </p:cNvSpPr>
          <p:nvPr>
            <p:ph type="body" sz="quarter" idx="32"/>
          </p:nvPr>
        </p:nvSpPr>
        <p:spPr>
          <a:xfrm>
            <a:off x="8444415" y="765111"/>
            <a:ext cx="3207585"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Vilkår ved udløb af </a:t>
            </a:r>
            <a:br>
              <a:rPr lang="da-DK" sz="2000" b="1" dirty="0"/>
            </a:br>
            <a:r>
              <a:rPr lang="da-DK" sz="2000" b="1" dirty="0"/>
              <a:t>  perioden og fratræden </a:t>
            </a:r>
          </a:p>
          <a:p>
            <a:endParaRPr lang="da-DK" sz="2000" b="1" dirty="0"/>
          </a:p>
          <a:p>
            <a:endParaRPr lang="da-DK" dirty="0"/>
          </a:p>
          <a:p>
            <a:endParaRPr lang="da-DK" dirty="0"/>
          </a:p>
          <a:p>
            <a:pPr marL="171450" indent="-171450">
              <a:buFont typeface="Arial" panose="020B0604020202020204" pitchFamily="34" charset="0"/>
              <a:buChar char="•"/>
            </a:pPr>
            <a:r>
              <a:rPr lang="da-DK" dirty="0"/>
              <a:t>Henstår der midler på </a:t>
            </a:r>
            <a:r>
              <a:rPr lang="da-DK" dirty="0" err="1"/>
              <a:t>Fritvalgs</a:t>
            </a:r>
            <a:r>
              <a:rPr lang="da-DK" dirty="0"/>
              <a:t> Lønkontoen ved udgangen af </a:t>
            </a:r>
            <a:r>
              <a:rPr lang="da-DK" dirty="0" err="1"/>
              <a:t>fritvalgsperioden</a:t>
            </a:r>
            <a:r>
              <a:rPr lang="da-DK" dirty="0"/>
              <a:t>, udbetales disse ved </a:t>
            </a:r>
            <a:r>
              <a:rPr lang="da-DK" dirty="0" err="1"/>
              <a:t>fritvalgsperiodens</a:t>
            </a:r>
            <a:r>
              <a:rPr lang="da-DK" dirty="0"/>
              <a:t> udløb.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Den ansatte kan vælge, at ubrugte midler i stedet indbetales til pensionsordningen.</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Ved fratræden opgøres </a:t>
            </a:r>
            <a:r>
              <a:rPr lang="da-DK" dirty="0" err="1"/>
              <a:t>Fritvalgs</a:t>
            </a:r>
            <a:r>
              <a:rPr lang="da-DK" dirty="0"/>
              <a:t> Lønkontoen, og evt. overskud udbetales sammen med den sidste lønudbetaling.</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26" name="Pladsholder til slidenummer 25">
            <a:extLst>
              <a:ext uri="{FF2B5EF4-FFF2-40B4-BE49-F238E27FC236}">
                <a16:creationId xmlns:a16="http://schemas.microsoft.com/office/drawing/2014/main" id="{EB0A3A33-2B92-E980-85CA-E844B76877FB}"/>
              </a:ext>
            </a:extLst>
          </p:cNvPr>
          <p:cNvSpPr>
            <a:spLocks noGrp="1"/>
          </p:cNvSpPr>
          <p:nvPr>
            <p:ph type="sldNum" sz="quarter" idx="12"/>
          </p:nvPr>
        </p:nvSpPr>
        <p:spPr/>
        <p:txBody>
          <a:bodyPr/>
          <a:lstStyle/>
          <a:p>
            <a:fld id="{23AA811B-2EBD-4900-905E-5BE206449611}" type="slidenum">
              <a:rPr lang="da-DK" smtClean="0"/>
              <a:pPr/>
              <a:t>11</a:t>
            </a:fld>
            <a:endParaRPr lang="da-DK" dirty="0"/>
          </a:p>
        </p:txBody>
      </p:sp>
    </p:spTree>
    <p:extLst>
      <p:ext uri="{BB962C8B-B14F-4D97-AF65-F5344CB8AC3E}">
        <p14:creationId xmlns:p14="http://schemas.microsoft.com/office/powerpoint/2010/main" val="151334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CF7C9-DBB7-9CA0-ABE8-2457E5E34F1B}"/>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9658CF5-BB58-575A-5B80-1376FF2A8440}"/>
              </a:ext>
            </a:extLst>
          </p:cNvPr>
          <p:cNvSpPr>
            <a:spLocks noGrp="1"/>
          </p:cNvSpPr>
          <p:nvPr>
            <p:ph type="body" sz="quarter" idx="13"/>
          </p:nvPr>
        </p:nvSpPr>
        <p:spPr/>
        <p:txBody>
          <a:bodyPr/>
          <a:lstStyle/>
          <a:p>
            <a:pPr algn="l"/>
            <a:r>
              <a:rPr lang="da-DK" dirty="0"/>
              <a:t>OK26</a:t>
            </a:r>
          </a:p>
        </p:txBody>
      </p:sp>
      <p:sp>
        <p:nvSpPr>
          <p:cNvPr id="3" name="Pladsholder til tekst 2">
            <a:extLst>
              <a:ext uri="{FF2B5EF4-FFF2-40B4-BE49-F238E27FC236}">
                <a16:creationId xmlns:a16="http://schemas.microsoft.com/office/drawing/2014/main" id="{55C62880-0BBC-1ADA-0EC6-A468EA633353}"/>
              </a:ext>
            </a:extLst>
          </p:cNvPr>
          <p:cNvSpPr>
            <a:spLocks noGrp="1"/>
          </p:cNvSpPr>
          <p:nvPr>
            <p:ph type="body" idx="21"/>
          </p:nvPr>
        </p:nvSpPr>
        <p:spPr/>
        <p:txBody>
          <a:bodyPr/>
          <a:lstStyle/>
          <a:p>
            <a:r>
              <a:rPr lang="da-DK" sz="1800" b="1" dirty="0"/>
              <a:t>Særlige feriedage</a:t>
            </a:r>
          </a:p>
        </p:txBody>
      </p:sp>
      <p:sp>
        <p:nvSpPr>
          <p:cNvPr id="4" name="Pladsholder til indhold 3">
            <a:extLst>
              <a:ext uri="{FF2B5EF4-FFF2-40B4-BE49-F238E27FC236}">
                <a16:creationId xmlns:a16="http://schemas.microsoft.com/office/drawing/2014/main" id="{E79112D1-566C-4622-4ED7-1B75059134D4}"/>
              </a:ext>
            </a:extLst>
          </p:cNvPr>
          <p:cNvSpPr>
            <a:spLocks noGrp="1"/>
          </p:cNvSpPr>
          <p:nvPr>
            <p:ph sz="half" idx="22"/>
          </p:nvPr>
        </p:nvSpPr>
        <p:spPr>
          <a:xfrm>
            <a:off x="971550" y="2321960"/>
            <a:ext cx="4909333" cy="4221344"/>
          </a:xfrm>
          <a:solidFill>
            <a:schemeClr val="tx1">
              <a:lumMod val="25000"/>
              <a:lumOff val="75000"/>
            </a:schemeClr>
          </a:solidFill>
          <a:effectLst>
            <a:outerShdw blurRad="50800" dist="38100" algn="l" rotWithShape="0">
              <a:prstClr val="black">
                <a:alpha val="40000"/>
              </a:prstClr>
            </a:outerShdw>
          </a:effectLst>
        </p:spPr>
        <p:txBody>
          <a:bodyPr/>
          <a:lstStyle/>
          <a:p>
            <a:pPr marL="0" indent="0">
              <a:buNone/>
            </a:pPr>
            <a:br>
              <a:rPr lang="da-DK" sz="1800" dirty="0"/>
            </a:br>
            <a:r>
              <a:rPr lang="da-DK" sz="1800" dirty="0"/>
              <a:t>  Frihed holdes med løntræk med mulighed </a:t>
            </a:r>
            <a:br>
              <a:rPr lang="da-DK" sz="1800" dirty="0"/>
            </a:br>
            <a:r>
              <a:rPr lang="da-DK" sz="1800" dirty="0"/>
              <a:t>  for at hæve midler fra </a:t>
            </a:r>
            <a:r>
              <a:rPr lang="da-DK" sz="1800" dirty="0" err="1"/>
              <a:t>Fritvalgs</a:t>
            </a:r>
            <a:r>
              <a:rPr lang="da-DK" sz="1800" dirty="0"/>
              <a:t>   </a:t>
            </a:r>
            <a:br>
              <a:rPr lang="da-DK" sz="1800" dirty="0"/>
            </a:br>
            <a:r>
              <a:rPr lang="da-DK" sz="1800" dirty="0"/>
              <a:t>  Lønkontoen.</a:t>
            </a:r>
            <a:endParaRPr lang="da-DK" sz="1800" dirty="0">
              <a:solidFill>
                <a:schemeClr val="bg1"/>
              </a:solidFill>
            </a:endParaRPr>
          </a:p>
          <a:p>
            <a:pPr marL="0" indent="0">
              <a:buNone/>
            </a:pPr>
            <a:endParaRPr lang="da-DK" sz="1800" dirty="0">
              <a:solidFill>
                <a:schemeClr val="bg1"/>
              </a:solidFill>
            </a:endParaRPr>
          </a:p>
          <a:p>
            <a:pPr marL="0" indent="0">
              <a:buNone/>
            </a:pPr>
            <a:r>
              <a:rPr lang="da-DK" sz="1800" dirty="0"/>
              <a:t>  Ret til at opspare op til 15 særlige </a:t>
            </a:r>
            <a:br>
              <a:rPr lang="da-DK" sz="1800" dirty="0"/>
            </a:br>
            <a:r>
              <a:rPr lang="da-DK" sz="1800" dirty="0"/>
              <a:t>  feriedage. </a:t>
            </a:r>
          </a:p>
          <a:p>
            <a:pPr marL="0" indent="0">
              <a:buNone/>
            </a:pPr>
            <a:r>
              <a:rPr lang="da-DK" sz="1800" dirty="0"/>
              <a:t>  Kan efter aftale opspare yderligere </a:t>
            </a:r>
            <a:br>
              <a:rPr lang="da-DK" sz="1800" dirty="0"/>
            </a:br>
            <a:r>
              <a:rPr lang="da-DK" sz="1800" dirty="0"/>
              <a:t>  feriedage.</a:t>
            </a:r>
          </a:p>
          <a:p>
            <a:pPr marL="0" indent="0">
              <a:buNone/>
            </a:pPr>
            <a:br>
              <a:rPr lang="da-DK" sz="1800" dirty="0"/>
            </a:br>
            <a:r>
              <a:rPr lang="da-DK" sz="1800" dirty="0"/>
              <a:t>  Besked om opsparing senest 1. september</a:t>
            </a:r>
          </a:p>
          <a:p>
            <a:pPr marL="0" indent="0">
              <a:buNone/>
            </a:pPr>
            <a:endParaRPr lang="da-DK" sz="1800" dirty="0"/>
          </a:p>
          <a:p>
            <a:pPr marL="0" indent="0">
              <a:buNone/>
            </a:pPr>
            <a:r>
              <a:rPr lang="da-DK" sz="1800" dirty="0"/>
              <a:t>  Træder i kraft 1. januar 2028</a:t>
            </a:r>
          </a:p>
        </p:txBody>
      </p:sp>
      <p:sp>
        <p:nvSpPr>
          <p:cNvPr id="5" name="Pladsholder til tekst 4">
            <a:extLst>
              <a:ext uri="{FF2B5EF4-FFF2-40B4-BE49-F238E27FC236}">
                <a16:creationId xmlns:a16="http://schemas.microsoft.com/office/drawing/2014/main" id="{7110BB5F-1E49-CC1E-6007-E8C50AB12EA7}"/>
              </a:ext>
            </a:extLst>
          </p:cNvPr>
          <p:cNvSpPr>
            <a:spLocks noGrp="1"/>
          </p:cNvSpPr>
          <p:nvPr>
            <p:ph type="body" sz="quarter" idx="23"/>
          </p:nvPr>
        </p:nvSpPr>
        <p:spPr/>
        <p:txBody>
          <a:bodyPr/>
          <a:lstStyle/>
          <a:p>
            <a:r>
              <a:rPr lang="da-DK" sz="1800" b="1" dirty="0"/>
              <a:t>Merarbejde</a:t>
            </a:r>
          </a:p>
        </p:txBody>
      </p:sp>
      <p:sp>
        <p:nvSpPr>
          <p:cNvPr id="6" name="Pladsholder til indhold 5">
            <a:extLst>
              <a:ext uri="{FF2B5EF4-FFF2-40B4-BE49-F238E27FC236}">
                <a16:creationId xmlns:a16="http://schemas.microsoft.com/office/drawing/2014/main" id="{9993D275-9AEF-C5E3-5FDE-69AC3F232158}"/>
              </a:ext>
            </a:extLst>
          </p:cNvPr>
          <p:cNvSpPr>
            <a:spLocks noGrp="1"/>
          </p:cNvSpPr>
          <p:nvPr>
            <p:ph sz="quarter" idx="24"/>
          </p:nvPr>
        </p:nvSpPr>
        <p:spPr>
          <a:xfrm>
            <a:off x="6311117" y="2321960"/>
            <a:ext cx="4909333" cy="4221343"/>
          </a:xfrm>
          <a:solidFill>
            <a:schemeClr val="accent1">
              <a:lumMod val="50000"/>
            </a:schemeClr>
          </a:solidFill>
          <a:effectLst>
            <a:outerShdw blurRad="50800" dist="38100" algn="l" rotWithShape="0">
              <a:prstClr val="black">
                <a:alpha val="40000"/>
              </a:prstClr>
            </a:outerShdw>
          </a:effectLst>
        </p:spPr>
        <p:txBody>
          <a:bodyPr/>
          <a:lstStyle/>
          <a:p>
            <a:pPr marL="0" indent="0">
              <a:buNone/>
            </a:pPr>
            <a:br>
              <a:rPr lang="da-DK" sz="1800" dirty="0">
                <a:solidFill>
                  <a:schemeClr val="bg1"/>
                </a:solidFill>
              </a:rPr>
            </a:br>
            <a:r>
              <a:rPr lang="da-DK" sz="1800" dirty="0">
                <a:solidFill>
                  <a:schemeClr val="bg1"/>
                </a:solidFill>
              </a:rPr>
              <a:t>  Frihed holdes uden løntræk.</a:t>
            </a:r>
          </a:p>
          <a:p>
            <a:pPr marL="0" indent="0">
              <a:buNone/>
            </a:pPr>
            <a:endParaRPr lang="da-DK" sz="1800" dirty="0">
              <a:solidFill>
                <a:schemeClr val="bg1"/>
              </a:solidFill>
            </a:endParaRPr>
          </a:p>
          <a:p>
            <a:pPr marL="0" indent="0">
              <a:buNone/>
            </a:pPr>
            <a:endParaRPr lang="da-DK" sz="1800" dirty="0">
              <a:solidFill>
                <a:schemeClr val="bg1"/>
              </a:solidFill>
            </a:endParaRPr>
          </a:p>
          <a:p>
            <a:pPr marL="0" indent="0">
              <a:buNone/>
            </a:pPr>
            <a:endParaRPr lang="da-DK" sz="1800" dirty="0">
              <a:solidFill>
                <a:schemeClr val="bg1"/>
              </a:solidFill>
            </a:endParaRPr>
          </a:p>
          <a:p>
            <a:pPr marL="0" indent="0">
              <a:buNone/>
            </a:pPr>
            <a:r>
              <a:rPr lang="da-DK" sz="1800" dirty="0">
                <a:solidFill>
                  <a:schemeClr val="bg1"/>
                </a:solidFill>
              </a:rPr>
              <a:t>  Ret til at opspare 111 timer (svarende til 15 </a:t>
            </a:r>
            <a:br>
              <a:rPr lang="da-DK" sz="1800" dirty="0">
                <a:solidFill>
                  <a:schemeClr val="bg1"/>
                </a:solidFill>
              </a:rPr>
            </a:br>
            <a:r>
              <a:rPr lang="da-DK" sz="1800" dirty="0">
                <a:solidFill>
                  <a:schemeClr val="bg1"/>
                </a:solidFill>
              </a:rPr>
              <a:t>  dage) ikke-afviklet frihed af godkendt </a:t>
            </a:r>
            <a:br>
              <a:rPr lang="da-DK" sz="1800" dirty="0">
                <a:solidFill>
                  <a:schemeClr val="bg1"/>
                </a:solidFill>
              </a:rPr>
            </a:br>
            <a:r>
              <a:rPr lang="da-DK" sz="1800" dirty="0">
                <a:solidFill>
                  <a:schemeClr val="bg1"/>
                </a:solidFill>
              </a:rPr>
              <a:t>  merarbejde.</a:t>
            </a:r>
          </a:p>
          <a:p>
            <a:pPr marL="0" indent="0">
              <a:buNone/>
            </a:pPr>
            <a:endParaRPr lang="da-DK" sz="1800" dirty="0">
              <a:solidFill>
                <a:schemeClr val="bg1"/>
              </a:solidFill>
            </a:endParaRPr>
          </a:p>
          <a:p>
            <a:pPr marL="0" indent="0">
              <a:buNone/>
            </a:pPr>
            <a:endParaRPr lang="da-DK" sz="1800" dirty="0">
              <a:solidFill>
                <a:schemeClr val="bg1"/>
              </a:solidFill>
            </a:endParaRPr>
          </a:p>
          <a:p>
            <a:pPr marL="0" indent="0">
              <a:buNone/>
            </a:pPr>
            <a:br>
              <a:rPr lang="da-DK" sz="1800" dirty="0">
                <a:solidFill>
                  <a:schemeClr val="bg1"/>
                </a:solidFill>
              </a:rPr>
            </a:br>
            <a:r>
              <a:rPr lang="da-DK" sz="1800" dirty="0">
                <a:solidFill>
                  <a:schemeClr val="bg1"/>
                </a:solidFill>
              </a:rPr>
              <a:t>Træder i kraft 1. april 2026</a:t>
            </a:r>
          </a:p>
        </p:txBody>
      </p:sp>
      <p:sp>
        <p:nvSpPr>
          <p:cNvPr id="7" name="Titel 6">
            <a:extLst>
              <a:ext uri="{FF2B5EF4-FFF2-40B4-BE49-F238E27FC236}">
                <a16:creationId xmlns:a16="http://schemas.microsoft.com/office/drawing/2014/main" id="{899FFF68-58F2-F3CD-D0BB-5C514723E4BB}"/>
              </a:ext>
            </a:extLst>
          </p:cNvPr>
          <p:cNvSpPr>
            <a:spLocks noGrp="1"/>
          </p:cNvSpPr>
          <p:nvPr>
            <p:ph type="title"/>
          </p:nvPr>
        </p:nvSpPr>
        <p:spPr/>
        <p:txBody>
          <a:bodyPr/>
          <a:lstStyle/>
          <a:p>
            <a:r>
              <a:rPr lang="da-DK" dirty="0"/>
              <a:t>Opsparingsmuligheder</a:t>
            </a:r>
            <a:br>
              <a:rPr lang="da-DK" dirty="0"/>
            </a:br>
            <a:r>
              <a:rPr lang="da-DK" sz="1400" dirty="0"/>
              <a:t>(Aftale om opsparing af frihed bortfalder pr. 1. april 2026)</a:t>
            </a:r>
          </a:p>
        </p:txBody>
      </p:sp>
    </p:spTree>
    <p:extLst>
      <p:ext uri="{BB962C8B-B14F-4D97-AF65-F5344CB8AC3E}">
        <p14:creationId xmlns:p14="http://schemas.microsoft.com/office/powerpoint/2010/main" val="150869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03D1270-7CAA-7D65-4E5E-9585DCE50971}"/>
              </a:ext>
            </a:extLst>
          </p:cNvPr>
          <p:cNvSpPr>
            <a:spLocks noGrp="1"/>
          </p:cNvSpPr>
          <p:nvPr>
            <p:ph type="sldNum" sz="quarter" idx="17"/>
          </p:nvPr>
        </p:nvSpPr>
        <p:spPr/>
        <p:txBody>
          <a:bodyPr/>
          <a:lstStyle/>
          <a:p>
            <a:fld id="{23AA811B-2EBD-4900-905E-5BE206449611}" type="slidenum">
              <a:rPr lang="da-DK" smtClean="0"/>
              <a:pPr/>
              <a:t>13</a:t>
            </a:fld>
            <a:endParaRPr lang="da-DK"/>
          </a:p>
        </p:txBody>
      </p:sp>
      <p:sp>
        <p:nvSpPr>
          <p:cNvPr id="3" name="Pladsholder til billede 2">
            <a:extLst>
              <a:ext uri="{FF2B5EF4-FFF2-40B4-BE49-F238E27FC236}">
                <a16:creationId xmlns:a16="http://schemas.microsoft.com/office/drawing/2014/main" id="{B554BF17-174E-C5F9-79BF-76DE2A685219}"/>
              </a:ext>
            </a:extLst>
          </p:cNvPr>
          <p:cNvSpPr>
            <a:spLocks noGrp="1"/>
          </p:cNvSpPr>
          <p:nvPr>
            <p:ph type="pic" sz="quarter" idx="13"/>
          </p:nvPr>
        </p:nvSpPr>
        <p:spPr/>
        <p:txBody>
          <a:bodyPr/>
          <a:lstStyle/>
          <a:p>
            <a:endParaRPr lang="da-DK"/>
          </a:p>
        </p:txBody>
      </p:sp>
      <p:sp>
        <p:nvSpPr>
          <p:cNvPr id="4" name="Pladsholder til tekst 3">
            <a:extLst>
              <a:ext uri="{FF2B5EF4-FFF2-40B4-BE49-F238E27FC236}">
                <a16:creationId xmlns:a16="http://schemas.microsoft.com/office/drawing/2014/main" id="{F49C3FA4-C386-71E6-1EA2-33B9BC56FBF7}"/>
              </a:ext>
            </a:extLst>
          </p:cNvPr>
          <p:cNvSpPr>
            <a:spLocks noGrp="1"/>
          </p:cNvSpPr>
          <p:nvPr>
            <p:ph type="body" sz="quarter" idx="21"/>
          </p:nvPr>
        </p:nvSpPr>
        <p:spPr/>
        <p:txBody>
          <a:bodyPr/>
          <a:lstStyle/>
          <a:p>
            <a:endParaRPr lang="da-DK"/>
          </a:p>
        </p:txBody>
      </p:sp>
      <p:sp>
        <p:nvSpPr>
          <p:cNvPr id="5" name="Pladsholder til tekst 4">
            <a:extLst>
              <a:ext uri="{FF2B5EF4-FFF2-40B4-BE49-F238E27FC236}">
                <a16:creationId xmlns:a16="http://schemas.microsoft.com/office/drawing/2014/main" id="{61E1625A-C1BF-72B5-C001-0D5B0D926785}"/>
              </a:ext>
            </a:extLst>
          </p:cNvPr>
          <p:cNvSpPr>
            <a:spLocks noGrp="1"/>
          </p:cNvSpPr>
          <p:nvPr>
            <p:ph type="body" sz="quarter" idx="14"/>
          </p:nvPr>
        </p:nvSpPr>
        <p:spPr/>
        <p:txBody>
          <a:bodyPr/>
          <a:lstStyle/>
          <a:p>
            <a:endParaRPr lang="da-DK"/>
          </a:p>
        </p:txBody>
      </p:sp>
      <p:sp>
        <p:nvSpPr>
          <p:cNvPr id="6" name="Undertitel 5">
            <a:extLst>
              <a:ext uri="{FF2B5EF4-FFF2-40B4-BE49-F238E27FC236}">
                <a16:creationId xmlns:a16="http://schemas.microsoft.com/office/drawing/2014/main" id="{86CBC113-F961-869D-C86B-9EBA7056686A}"/>
              </a:ext>
            </a:extLst>
          </p:cNvPr>
          <p:cNvSpPr>
            <a:spLocks noGrp="1"/>
          </p:cNvSpPr>
          <p:nvPr>
            <p:ph type="subTitle" idx="1"/>
          </p:nvPr>
        </p:nvSpPr>
        <p:spPr/>
        <p:txBody>
          <a:bodyPr/>
          <a:lstStyle/>
          <a:p>
            <a:endParaRPr lang="da-DK"/>
          </a:p>
        </p:txBody>
      </p:sp>
      <p:sp>
        <p:nvSpPr>
          <p:cNvPr id="7" name="Titel 6">
            <a:extLst>
              <a:ext uri="{FF2B5EF4-FFF2-40B4-BE49-F238E27FC236}">
                <a16:creationId xmlns:a16="http://schemas.microsoft.com/office/drawing/2014/main" id="{F7AE949A-9B1C-6C93-DA13-F4746A7D0F31}"/>
              </a:ext>
            </a:extLst>
          </p:cNvPr>
          <p:cNvSpPr>
            <a:spLocks noGrp="1"/>
          </p:cNvSpPr>
          <p:nvPr>
            <p:ph type="ctrTitle"/>
          </p:nvPr>
        </p:nvSpPr>
        <p:spPr/>
        <p:txBody>
          <a:bodyPr/>
          <a:lstStyle/>
          <a:p>
            <a:r>
              <a:rPr lang="da-DK" dirty="0"/>
              <a:t>Lokal løn</a:t>
            </a:r>
          </a:p>
        </p:txBody>
      </p:sp>
      <p:sp>
        <p:nvSpPr>
          <p:cNvPr id="8" name="Pladsholder til dato 7">
            <a:extLst>
              <a:ext uri="{FF2B5EF4-FFF2-40B4-BE49-F238E27FC236}">
                <a16:creationId xmlns:a16="http://schemas.microsoft.com/office/drawing/2014/main" id="{3F941F01-C523-5521-9851-D62EF5BB28B5}"/>
              </a:ext>
            </a:extLst>
          </p:cNvPr>
          <p:cNvSpPr>
            <a:spLocks noGrp="1"/>
          </p:cNvSpPr>
          <p:nvPr>
            <p:ph type="dt" sz="half" idx="15"/>
          </p:nvPr>
        </p:nvSpPr>
        <p:spPr/>
        <p:txBody>
          <a:bodyPr/>
          <a:lstStyle/>
          <a:p>
            <a:fld id="{7A5F9F7D-E149-41C5-8B91-725F40F33709}" type="datetime2">
              <a:rPr lang="da-DK" smtClean="0"/>
              <a:t>1. maj 2026</a:t>
            </a:fld>
            <a:endParaRPr lang="da-DK"/>
          </a:p>
        </p:txBody>
      </p:sp>
    </p:spTree>
    <p:extLst>
      <p:ext uri="{BB962C8B-B14F-4D97-AF65-F5344CB8AC3E}">
        <p14:creationId xmlns:p14="http://schemas.microsoft.com/office/powerpoint/2010/main" val="1192117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B1321-65F5-9703-447E-0F6C6E5D7329}"/>
            </a:ext>
          </a:extLst>
        </p:cNvPr>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17233C30-3723-5AB9-B505-ECB997589EA8}"/>
              </a:ext>
            </a:extLst>
          </p:cNvPr>
          <p:cNvSpPr>
            <a:spLocks noGrp="1"/>
          </p:cNvSpPr>
          <p:nvPr>
            <p:ph type="body" sz="quarter" idx="13"/>
          </p:nvPr>
        </p:nvSpPr>
        <p:spPr>
          <a:xfrm>
            <a:off x="540001" y="765111"/>
            <a:ext cx="3207586" cy="5327779"/>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Lokal løndannelse</a:t>
            </a:r>
          </a:p>
          <a:p>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b="1" dirty="0"/>
              <a:t>0,2 % til lokal løn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Parterne prioriterer 0,2 % af rammen til lokal løn pr. 1. april 2027. Midlerne forhandles lokalt på institutionerne og udmøntes efter de gældende regler for nye lønsystemer. For grupper med puljestyring opskrives puljerne forholdsmæssigt.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Midlerne må ikke fortrænge eksisterende lokal løn, men skal samlet set øge lokallønsandelen i perioden. Udviklingen følges årligt på baggrund af opgørelser fra Medarbejder- og Kompetencestyrelsen, og hvis den lokale lønudvikling ikke lever op til forventningerne, forhandles det ved næste overenskomst.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Finansministeriet forventer, at alle statslige arbejdspladser prioriterer lokal løndannelse.</a:t>
            </a:r>
          </a:p>
          <a:p>
            <a:endParaRPr lang="da-DK" dirty="0"/>
          </a:p>
        </p:txBody>
      </p:sp>
      <p:sp>
        <p:nvSpPr>
          <p:cNvPr id="11" name="Pladsholder til tekst 10">
            <a:extLst>
              <a:ext uri="{FF2B5EF4-FFF2-40B4-BE49-F238E27FC236}">
                <a16:creationId xmlns:a16="http://schemas.microsoft.com/office/drawing/2014/main" id="{3B589CB0-7CBF-A481-C3E7-8CDDEAE10255}"/>
              </a:ext>
            </a:extLst>
          </p:cNvPr>
          <p:cNvSpPr>
            <a:spLocks noGrp="1"/>
          </p:cNvSpPr>
          <p:nvPr>
            <p:ph type="body" sz="quarter" idx="22"/>
          </p:nvPr>
        </p:nvSpPr>
        <p:spPr>
          <a:xfrm>
            <a:off x="4478695" y="765111"/>
            <a:ext cx="3461446"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Bedre rammer</a:t>
            </a:r>
          </a:p>
          <a:p>
            <a:endParaRPr lang="da-DK" sz="2000" b="1" dirty="0"/>
          </a:p>
          <a:p>
            <a:endParaRPr lang="da-DK" sz="2000" b="1" dirty="0"/>
          </a:p>
          <a:p>
            <a:endParaRPr lang="da-DK" dirty="0"/>
          </a:p>
          <a:p>
            <a:pPr marL="171450" indent="-171450">
              <a:buFont typeface="Arial" panose="020B0604020202020204" pitchFamily="34" charset="0"/>
              <a:buChar char="•"/>
            </a:pPr>
            <a:r>
              <a:rPr lang="da-DK" dirty="0"/>
              <a:t>Engangsvederlag omdøbes til </a:t>
            </a:r>
            <a:r>
              <a:rPr lang="da-DK" i="1" dirty="0"/>
              <a:t>bonus</a:t>
            </a:r>
            <a:r>
              <a:rPr lang="da-DK" dirty="0"/>
              <a:t>, og der åbnes eksplicit mulighed for fastholdelsesbonus – fx ved tidsbegrænsede opgaver, hvor det er afgørende at fastholde nøglemedarbejdere.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Der indføres krav om, at der afholdes lønforhandling mindst én gang årligt på arbejdsgivers initiativ, og ledelsen forpligtes til at fremlægge relevant lønstatistik forud for forhandlingerne.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Det præciseres, at økonomien skal drøftes som led i en god forhandlingsproces, og at tillidsrepræsentanter inddrages rettidigt i ansættelser. Målet er større transparens, bedre processer og mere reel lokal løndannelse.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endParaRPr lang="da-DK" dirty="0"/>
          </a:p>
        </p:txBody>
      </p:sp>
      <p:sp>
        <p:nvSpPr>
          <p:cNvPr id="21" name="Pladsholder til tekst 20">
            <a:extLst>
              <a:ext uri="{FF2B5EF4-FFF2-40B4-BE49-F238E27FC236}">
                <a16:creationId xmlns:a16="http://schemas.microsoft.com/office/drawing/2014/main" id="{24A6F54D-F5DD-1C52-8B83-AF30B4BB3BA8}"/>
              </a:ext>
            </a:extLst>
          </p:cNvPr>
          <p:cNvSpPr>
            <a:spLocks noGrp="1"/>
          </p:cNvSpPr>
          <p:nvPr>
            <p:ph type="body" sz="quarter" idx="32"/>
          </p:nvPr>
        </p:nvSpPr>
        <p:spPr>
          <a:xfrm>
            <a:off x="8444415" y="765111"/>
            <a:ext cx="3461446"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a:t>
            </a:r>
          </a:p>
          <a:p>
            <a:endParaRPr lang="da-DK" sz="2000" b="1" dirty="0"/>
          </a:p>
          <a:p>
            <a:r>
              <a:rPr lang="da-DK" sz="2000" b="1" dirty="0"/>
              <a:t>   Øvrige ændringer </a:t>
            </a:r>
          </a:p>
          <a:p>
            <a:endParaRPr lang="da-DK" sz="2000" dirty="0"/>
          </a:p>
          <a:p>
            <a:endParaRPr lang="da-DK" dirty="0"/>
          </a:p>
          <a:p>
            <a:pPr marL="171450" indent="-171450">
              <a:buFont typeface="Arial" panose="020B0604020202020204" pitchFamily="34" charset="0"/>
              <a:buChar char="•"/>
            </a:pPr>
            <a:r>
              <a:rPr lang="da-DK" dirty="0"/>
              <a:t>Parterne præciserer, at lokal løndannelse skal fungere på alle statslige arbejdspladser og anvendes i overensstemmelse med intentionerne bag de nye lønsystemer. Den skal understøtte kvalitet i opgaveløsningen, engagement, kompetenceudvikling, rekruttering og fastholdelse.</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Der er en forventning om løbende prioritering af midler til lokal løn, men uden centralt fastsatte minimums- eller maksimumspuljer og uden bindinger til bestemte tillægstyper. Det er ledelsens ansvar at sikre, at der er midler til rådighed.</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Finansministeriet kan i særlige tilfælde udstede bindende udmeldinger, men forventer kun at gøre det undtagelsesvis.</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Samtidig videreudvikles loenoverblik.dk i perioden, så parterne får bedre adgang til relevante løndata.</a:t>
            </a:r>
          </a:p>
          <a:p>
            <a:endParaRPr lang="da-DK" dirty="0"/>
          </a:p>
        </p:txBody>
      </p:sp>
      <p:sp>
        <p:nvSpPr>
          <p:cNvPr id="26" name="Pladsholder til slidenummer 25">
            <a:extLst>
              <a:ext uri="{FF2B5EF4-FFF2-40B4-BE49-F238E27FC236}">
                <a16:creationId xmlns:a16="http://schemas.microsoft.com/office/drawing/2014/main" id="{6B21FC21-984F-2F98-877C-3CE99E8F8308}"/>
              </a:ext>
            </a:extLst>
          </p:cNvPr>
          <p:cNvSpPr>
            <a:spLocks noGrp="1"/>
          </p:cNvSpPr>
          <p:nvPr>
            <p:ph type="sldNum" sz="quarter" idx="12"/>
          </p:nvPr>
        </p:nvSpPr>
        <p:spPr/>
        <p:txBody>
          <a:bodyPr/>
          <a:lstStyle/>
          <a:p>
            <a:fld id="{23AA811B-2EBD-4900-905E-5BE206449611}" type="slidenum">
              <a:rPr lang="da-DK" smtClean="0"/>
              <a:pPr/>
              <a:t>14</a:t>
            </a:fld>
            <a:endParaRPr lang="da-DK"/>
          </a:p>
        </p:txBody>
      </p:sp>
    </p:spTree>
    <p:extLst>
      <p:ext uri="{BB962C8B-B14F-4D97-AF65-F5344CB8AC3E}">
        <p14:creationId xmlns:p14="http://schemas.microsoft.com/office/powerpoint/2010/main" val="4288718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98930-D716-441E-D043-DA62D3349B2E}"/>
              </a:ext>
            </a:extLst>
          </p:cNvPr>
          <p:cNvSpPr>
            <a:spLocks noGrp="1"/>
          </p:cNvSpPr>
          <p:nvPr>
            <p:ph type="ctrTitle"/>
          </p:nvPr>
        </p:nvSpPr>
        <p:spPr>
          <a:xfrm>
            <a:off x="539748" y="2144713"/>
            <a:ext cx="7288215" cy="2499006"/>
          </a:xfrm>
        </p:spPr>
        <p:txBody>
          <a:bodyPr anchor="ctr">
            <a:normAutofit/>
          </a:bodyPr>
          <a:lstStyle/>
          <a:p>
            <a:r>
              <a:rPr lang="da-DK" dirty="0">
                <a:solidFill>
                  <a:schemeClr val="tx1"/>
                </a:solidFill>
              </a:rPr>
              <a:t>Familierettigheder og arbejdsmiljø</a:t>
            </a:r>
          </a:p>
        </p:txBody>
      </p:sp>
      <p:sp>
        <p:nvSpPr>
          <p:cNvPr id="23" name="Slide Number Placeholder 3">
            <a:extLst>
              <a:ext uri="{FF2B5EF4-FFF2-40B4-BE49-F238E27FC236}">
                <a16:creationId xmlns:a16="http://schemas.microsoft.com/office/drawing/2014/main" id="{040503E4-C8D3-3AA1-121C-309819250EAB}"/>
              </a:ext>
            </a:extLst>
          </p:cNvPr>
          <p:cNvSpPr>
            <a:spLocks noGrp="1"/>
          </p:cNvSpPr>
          <p:nvPr>
            <p:ph type="sldNum" sz="quarter" idx="16"/>
          </p:nvPr>
        </p:nvSpPr>
        <p:spPr>
          <a:xfrm>
            <a:off x="540000" y="360000"/>
            <a:ext cx="360000" cy="180000"/>
          </a:xfrm>
        </p:spPr>
        <p:txBody>
          <a:bodyPr/>
          <a:lstStyle/>
          <a:p>
            <a:pPr>
              <a:spcAft>
                <a:spcPts val="600"/>
              </a:spcAft>
            </a:pPr>
            <a:fld id="{23AA811B-2EBD-4900-905E-5BE206449611}" type="slidenum">
              <a:rPr lang="da-DK" smtClean="0"/>
              <a:pPr>
                <a:spcAft>
                  <a:spcPts val="600"/>
                </a:spcAft>
              </a:pPr>
              <a:t>15</a:t>
            </a:fld>
            <a:endParaRPr lang="da-DK"/>
          </a:p>
        </p:txBody>
      </p:sp>
      <p:sp>
        <p:nvSpPr>
          <p:cNvPr id="3" name="Pladsholder til slidenummer 2" hidden="1">
            <a:extLst>
              <a:ext uri="{FF2B5EF4-FFF2-40B4-BE49-F238E27FC236}">
                <a16:creationId xmlns:a16="http://schemas.microsoft.com/office/drawing/2014/main" id="{01386478-2764-72FD-FC45-7C6E4B3718F2}"/>
              </a:ext>
            </a:extLst>
          </p:cNvPr>
          <p:cNvSpPr>
            <a:spLocks noGrp="1"/>
          </p:cNvSpPr>
          <p:nvPr>
            <p:ph type="sldNum" sz="quarter" idx="4294967295"/>
          </p:nvPr>
        </p:nvSpPr>
        <p:spPr>
          <a:xfrm>
            <a:off x="540000" y="360000"/>
            <a:ext cx="360000" cy="180000"/>
          </a:xfrm>
        </p:spPr>
        <p:txBody>
          <a:bodyPr/>
          <a:lstStyle/>
          <a:p>
            <a:pPr>
              <a:spcAft>
                <a:spcPts val="600"/>
              </a:spcAft>
            </a:pPr>
            <a:fld id="{23AA811B-2EBD-4900-905E-5BE206449611}" type="slidenum">
              <a:rPr lang="da-DK" smtClean="0"/>
              <a:pPr>
                <a:spcAft>
                  <a:spcPts val="600"/>
                </a:spcAft>
              </a:pPr>
              <a:t>15</a:t>
            </a:fld>
            <a:endParaRPr lang="da-DK"/>
          </a:p>
        </p:txBody>
      </p:sp>
      <p:sp>
        <p:nvSpPr>
          <p:cNvPr id="10" name="Date Placeholder 4" hidden="1">
            <a:extLst>
              <a:ext uri="{FF2B5EF4-FFF2-40B4-BE49-F238E27FC236}">
                <a16:creationId xmlns:a16="http://schemas.microsoft.com/office/drawing/2014/main" id="{A452B3AF-8274-76B4-CE00-DF8F9A11D13F}"/>
              </a:ext>
            </a:extLst>
          </p:cNvPr>
          <p:cNvSpPr>
            <a:spLocks noGrp="1"/>
          </p:cNvSpPr>
          <p:nvPr>
            <p:ph type="dt" sz="half" idx="4294967295"/>
          </p:nvPr>
        </p:nvSpPr>
        <p:spPr>
          <a:xfrm>
            <a:off x="543600" y="6317638"/>
            <a:ext cx="1551600" cy="180000"/>
          </a:xfrm>
        </p:spPr>
        <p:txBody>
          <a:bodyPr/>
          <a:lstStyle/>
          <a:p>
            <a:pPr>
              <a:spcAft>
                <a:spcPts val="600"/>
              </a:spcAft>
            </a:pPr>
            <a:fld id="{8AE38557-E069-4C17-A880-503F34C1C2CC}" type="datetime2">
              <a:rPr lang="da-DK" smtClean="0"/>
              <a:pPr>
                <a:spcAft>
                  <a:spcPts val="600"/>
                </a:spcAft>
              </a:pPr>
              <a:t>1. maj 2026</a:t>
            </a:fld>
            <a:endParaRPr lang="da-DK"/>
          </a:p>
        </p:txBody>
      </p:sp>
    </p:spTree>
    <p:extLst>
      <p:ext uri="{BB962C8B-B14F-4D97-AF65-F5344CB8AC3E}">
        <p14:creationId xmlns:p14="http://schemas.microsoft.com/office/powerpoint/2010/main" val="143102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6F18B1C8-6E5C-298B-FB4A-FAA05D9F31E9}"/>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11963" r="36274" b="-2"/>
          <a:stretch>
            <a:fillRect/>
          </a:stretch>
        </p:blipFill>
        <p:spPr>
          <a:xfrm>
            <a:off x="6870700" y="10"/>
            <a:ext cx="5321305" cy="6862020"/>
          </a:xfrm>
          <a:prstGeom prst="rect">
            <a:avLst/>
          </a:prstGeom>
          <a:noFill/>
        </p:spPr>
      </p:pic>
      <p:sp>
        <p:nvSpPr>
          <p:cNvPr id="10" name="Text Placeholder 2">
            <a:extLst>
              <a:ext uri="{FF2B5EF4-FFF2-40B4-BE49-F238E27FC236}">
                <a16:creationId xmlns:a16="http://schemas.microsoft.com/office/drawing/2014/main" id="{43E91132-F4C9-D7BA-7F22-413F8B8A21B0}"/>
              </a:ext>
            </a:extLst>
          </p:cNvPr>
          <p:cNvSpPr>
            <a:spLocks noGrp="1"/>
          </p:cNvSpPr>
          <p:nvPr>
            <p:ph type="body" sz="quarter" idx="14"/>
          </p:nvPr>
        </p:nvSpPr>
        <p:spPr>
          <a:xfrm>
            <a:off x="11017913" y="360000"/>
            <a:ext cx="632749" cy="356654"/>
          </a:xfrm>
        </p:spPr>
        <p:txBody>
          <a:bodyPr/>
          <a:lstStyle/>
          <a:p>
            <a:endParaRPr lang="en-US"/>
          </a:p>
        </p:txBody>
      </p:sp>
      <p:sp>
        <p:nvSpPr>
          <p:cNvPr id="4" name="Titel 3">
            <a:extLst>
              <a:ext uri="{FF2B5EF4-FFF2-40B4-BE49-F238E27FC236}">
                <a16:creationId xmlns:a16="http://schemas.microsoft.com/office/drawing/2014/main" id="{AE8B660F-C3E7-2EBB-409B-BD5296359166}"/>
              </a:ext>
            </a:extLst>
          </p:cNvPr>
          <p:cNvSpPr>
            <a:spLocks noGrp="1"/>
          </p:cNvSpPr>
          <p:nvPr>
            <p:ph type="ctrTitle"/>
          </p:nvPr>
        </p:nvSpPr>
        <p:spPr>
          <a:xfrm>
            <a:off x="539749" y="2144712"/>
            <a:ext cx="5735639" cy="2498400"/>
          </a:xfrm>
        </p:spPr>
        <p:txBody>
          <a:bodyPr anchor="ctr">
            <a:normAutofit fontScale="90000"/>
          </a:bodyPr>
          <a:lstStyle/>
          <a:p>
            <a:pPr>
              <a:lnSpc>
                <a:spcPct val="90000"/>
              </a:lnSpc>
            </a:pPr>
            <a:r>
              <a:rPr lang="da-DK" sz="1400" b="0" dirty="0"/>
              <a:t>Fra den 1. april 2026 </a:t>
            </a:r>
            <a:br>
              <a:rPr lang="da-DK" sz="1400" b="0" dirty="0"/>
            </a:br>
            <a:br>
              <a:rPr lang="da-DK" sz="2400" b="0" dirty="0"/>
            </a:br>
            <a:r>
              <a:rPr lang="da-DK" sz="2400" dirty="0"/>
              <a:t>Barns 3. sygedag og ekstra frihed ved hjemkaldelse</a:t>
            </a:r>
            <a:br>
              <a:rPr lang="da-DK" sz="1400" b="0" dirty="0"/>
            </a:br>
            <a:br>
              <a:rPr lang="da-DK" sz="1400" b="0" dirty="0"/>
            </a:br>
            <a:r>
              <a:rPr lang="da-DK" sz="1400" b="0" dirty="0"/>
              <a:t>Når et barn kaldes sygt hjem midt på dagen, tæller hjemsendelsesdagen fremover ikke som 1. sygedag, men bliver en ny ”0.-dag”. Derudover gives ret til frihed  ved barns 3. sygedag. </a:t>
            </a:r>
            <a:br>
              <a:rPr lang="da-DK" sz="1400" b="0" dirty="0"/>
            </a:br>
            <a:br>
              <a:rPr lang="da-DK" sz="1400" b="0" dirty="0"/>
            </a:br>
            <a:r>
              <a:rPr lang="da-DK" sz="1400" b="0" dirty="0"/>
              <a:t>Vilkår for afholdelsen er uændrede. Hensynet til barnets forhold skal gøre pasning nødvendig, forholdene på tjenestestedet skal tillade det, barnet skal være under 18 år og hjemmeværende. </a:t>
            </a:r>
            <a:endParaRPr lang="da-DK" sz="1400" dirty="0"/>
          </a:p>
        </p:txBody>
      </p:sp>
      <p:sp>
        <p:nvSpPr>
          <p:cNvPr id="5" name="Pladsholder til slidenummer 4">
            <a:extLst>
              <a:ext uri="{FF2B5EF4-FFF2-40B4-BE49-F238E27FC236}">
                <a16:creationId xmlns:a16="http://schemas.microsoft.com/office/drawing/2014/main" id="{38A464D0-C8EE-BA20-B067-4952871B5636}"/>
              </a:ext>
            </a:extLst>
          </p:cNvPr>
          <p:cNvSpPr>
            <a:spLocks noGrp="1"/>
          </p:cNvSpPr>
          <p:nvPr>
            <p:ph type="sldNum" sz="quarter" idx="20"/>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16</a:t>
            </a:fld>
            <a:endParaRPr lang="da-DK"/>
          </a:p>
        </p:txBody>
      </p:sp>
    </p:spTree>
    <p:extLst>
      <p:ext uri="{BB962C8B-B14F-4D97-AF65-F5344CB8AC3E}">
        <p14:creationId xmlns:p14="http://schemas.microsoft.com/office/powerpoint/2010/main" val="265381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2A009C1C-1D1F-9A91-1526-E932D5D3A3AB}"/>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r="6329" b="-1"/>
          <a:stretch>
            <a:fillRect/>
          </a:stretch>
        </p:blipFill>
        <p:spPr>
          <a:xfrm>
            <a:off x="8186738" y="957600"/>
            <a:ext cx="3463925" cy="5540038"/>
          </a:xfrm>
          <a:prstGeom prst="rect">
            <a:avLst/>
          </a:prstGeom>
          <a:noFill/>
        </p:spPr>
      </p:pic>
      <p:sp>
        <p:nvSpPr>
          <p:cNvPr id="2" name="Titel 1">
            <a:extLst>
              <a:ext uri="{FF2B5EF4-FFF2-40B4-BE49-F238E27FC236}">
                <a16:creationId xmlns:a16="http://schemas.microsoft.com/office/drawing/2014/main" id="{D28B8D62-6023-38BE-B088-F32EAED3CC28}"/>
              </a:ext>
            </a:extLst>
          </p:cNvPr>
          <p:cNvSpPr>
            <a:spLocks noGrp="1"/>
          </p:cNvSpPr>
          <p:nvPr>
            <p:ph type="title"/>
          </p:nvPr>
        </p:nvSpPr>
        <p:spPr>
          <a:xfrm>
            <a:off x="538958" y="900000"/>
            <a:ext cx="6332400" cy="1244713"/>
          </a:xfrm>
        </p:spPr>
        <p:txBody>
          <a:bodyPr anchor="t">
            <a:normAutofit/>
          </a:bodyPr>
          <a:lstStyle/>
          <a:p>
            <a:r>
              <a:rPr lang="da-DK"/>
              <a:t>Nye lønrettigheder ved barsel</a:t>
            </a:r>
            <a:br>
              <a:rPr lang="da-DK"/>
            </a:br>
            <a:endParaRPr lang="da-DK"/>
          </a:p>
        </p:txBody>
      </p:sp>
      <p:sp>
        <p:nvSpPr>
          <p:cNvPr id="3" name="Pladsholder til indhold 2">
            <a:extLst>
              <a:ext uri="{FF2B5EF4-FFF2-40B4-BE49-F238E27FC236}">
                <a16:creationId xmlns:a16="http://schemas.microsoft.com/office/drawing/2014/main" id="{9127C765-69A6-21D9-FE23-F94B194500D8}"/>
              </a:ext>
            </a:extLst>
          </p:cNvPr>
          <p:cNvSpPr>
            <a:spLocks noGrp="1"/>
          </p:cNvSpPr>
          <p:nvPr>
            <p:ph idx="1"/>
          </p:nvPr>
        </p:nvSpPr>
        <p:spPr>
          <a:xfrm>
            <a:off x="538958" y="2145600"/>
            <a:ext cx="6332400" cy="4352038"/>
          </a:xfrm>
        </p:spPr>
        <p:txBody>
          <a:bodyPr>
            <a:normAutofit lnSpcReduction="10000"/>
          </a:bodyPr>
          <a:lstStyle/>
          <a:p>
            <a:pPr>
              <a:lnSpc>
                <a:spcPct val="90000"/>
              </a:lnSpc>
            </a:pPr>
            <a:r>
              <a:rPr lang="da-DK"/>
              <a:t>Antallet af deleuger i barselsaftalen forhøjes fra 6 til 8 uger (staten er igen foran med 1 uge)</a:t>
            </a:r>
          </a:p>
          <a:p>
            <a:pPr>
              <a:lnSpc>
                <a:spcPct val="90000"/>
              </a:lnSpc>
            </a:pPr>
            <a:r>
              <a:rPr lang="da-DK"/>
              <a:t>Sociale forældre, der har fået overdraget en dagpengeret fra en retlig forælder, får fremover løn under orloven.</a:t>
            </a:r>
          </a:p>
          <a:p>
            <a:pPr>
              <a:lnSpc>
                <a:spcPct val="90000"/>
              </a:lnSpc>
            </a:pPr>
            <a:r>
              <a:rPr lang="da-DK"/>
              <a:t>Nærtstående familiemedlemmer, der har fået overdraget en dagpengeret fra en retlig forælder, får fremover løn under orloven.</a:t>
            </a:r>
          </a:p>
          <a:p>
            <a:pPr>
              <a:lnSpc>
                <a:spcPct val="90000"/>
              </a:lnSpc>
            </a:pPr>
            <a:r>
              <a:rPr lang="da-DK"/>
              <a:t>Forældre, der har forældremyndigheden alene, får 10 ugers yderligere </a:t>
            </a:r>
            <a:r>
              <a:rPr lang="da-DK" err="1"/>
              <a:t>lønret</a:t>
            </a:r>
            <a:r>
              <a:rPr lang="da-DK"/>
              <a:t>.</a:t>
            </a:r>
          </a:p>
          <a:p>
            <a:pPr>
              <a:lnSpc>
                <a:spcPct val="90000"/>
              </a:lnSpc>
            </a:pPr>
            <a:r>
              <a:rPr lang="da-DK"/>
              <a:t>Lønretten forlænges, hvor barnets indlægges på hospitalet og samtidig gives tilsvarende rettigheder ved tidligt hjemmeophold. Begge forældre kan forlænge orloven, dog maksimalt op til 3 måneder.</a:t>
            </a:r>
          </a:p>
          <a:p>
            <a:pPr>
              <a:lnSpc>
                <a:spcPct val="90000"/>
              </a:lnSpc>
            </a:pPr>
            <a:r>
              <a:rPr lang="da-DK"/>
              <a:t>Der indbetales sædvanligt pensionsbidrag, når den ansatte holder </a:t>
            </a:r>
            <a:r>
              <a:rPr lang="da-DK" err="1"/>
              <a:t>retsbaseret</a:t>
            </a:r>
            <a:r>
              <a:rPr lang="da-DK"/>
              <a:t> udskudt barselsorlov.</a:t>
            </a:r>
          </a:p>
          <a:p>
            <a:pPr>
              <a:lnSpc>
                <a:spcPct val="90000"/>
              </a:lnSpc>
            </a:pPr>
            <a:r>
              <a:rPr lang="da-DK"/>
              <a:t>Aftalen om </a:t>
            </a:r>
            <a:r>
              <a:rPr lang="da-DK" err="1"/>
              <a:t>lønret</a:t>
            </a:r>
            <a:r>
              <a:rPr lang="da-DK"/>
              <a:t> til familier, der har gjort brug af </a:t>
            </a:r>
            <a:r>
              <a:rPr lang="da-DK" err="1"/>
              <a:t>surrogasi</a:t>
            </a:r>
            <a:r>
              <a:rPr lang="da-DK"/>
              <a:t>, implementeres i barselsaftalen.</a:t>
            </a:r>
          </a:p>
          <a:p>
            <a:pPr>
              <a:lnSpc>
                <a:spcPct val="90000"/>
              </a:lnSpc>
            </a:pPr>
            <a:r>
              <a:rPr lang="da-DK"/>
              <a:t>Der indføres en </a:t>
            </a:r>
            <a:r>
              <a:rPr lang="da-DK" err="1"/>
              <a:t>lønret</a:t>
            </a:r>
            <a:r>
              <a:rPr lang="da-DK"/>
              <a:t> til den efterlevende forælder ved den anden forælders død, såfremt lovforslaget herom vedtages.</a:t>
            </a:r>
          </a:p>
          <a:p>
            <a:pPr>
              <a:lnSpc>
                <a:spcPct val="90000"/>
              </a:lnSpc>
            </a:pPr>
            <a:endParaRPr lang="da-DK"/>
          </a:p>
        </p:txBody>
      </p:sp>
      <p:sp>
        <p:nvSpPr>
          <p:cNvPr id="5" name="Pladsholder til slidenummer 4">
            <a:extLst>
              <a:ext uri="{FF2B5EF4-FFF2-40B4-BE49-F238E27FC236}">
                <a16:creationId xmlns:a16="http://schemas.microsoft.com/office/drawing/2014/main" id="{34B0D816-5565-05D7-C5DD-01ECF2B0D297}"/>
              </a:ext>
            </a:extLst>
          </p:cNvPr>
          <p:cNvSpPr>
            <a:spLocks noGrp="1"/>
          </p:cNvSpPr>
          <p:nvPr>
            <p:ph type="sldNum" sz="quarter" idx="12"/>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17</a:t>
            </a:fld>
            <a:endParaRPr lang="da-DK"/>
          </a:p>
        </p:txBody>
      </p:sp>
    </p:spTree>
    <p:extLst>
      <p:ext uri="{BB962C8B-B14F-4D97-AF65-F5344CB8AC3E}">
        <p14:creationId xmlns:p14="http://schemas.microsoft.com/office/powerpoint/2010/main" val="145344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5AEA9-CB38-CC31-C031-B2E6FACD460B}"/>
              </a:ext>
            </a:extLst>
          </p:cNvPr>
          <p:cNvSpPr>
            <a:spLocks noGrp="1"/>
          </p:cNvSpPr>
          <p:nvPr>
            <p:ph type="title"/>
          </p:nvPr>
        </p:nvSpPr>
        <p:spPr>
          <a:xfrm>
            <a:off x="539751" y="900000"/>
            <a:ext cx="11112499" cy="1244713"/>
          </a:xfrm>
        </p:spPr>
        <p:txBody>
          <a:bodyPr anchor="t">
            <a:normAutofit/>
          </a:bodyPr>
          <a:lstStyle/>
          <a:p>
            <a:r>
              <a:rPr lang="da-DK"/>
              <a:t>Arbejdsmiljø og fælles indsatser for at nedbringe stress</a:t>
            </a:r>
          </a:p>
        </p:txBody>
      </p:sp>
      <p:sp>
        <p:nvSpPr>
          <p:cNvPr id="3" name="Pladsholder til indhold 2">
            <a:extLst>
              <a:ext uri="{FF2B5EF4-FFF2-40B4-BE49-F238E27FC236}">
                <a16:creationId xmlns:a16="http://schemas.microsoft.com/office/drawing/2014/main" id="{AAC9500D-8D2D-60CB-2D1D-81A7C896C5D7}"/>
              </a:ext>
            </a:extLst>
          </p:cNvPr>
          <p:cNvSpPr>
            <a:spLocks noGrp="1"/>
          </p:cNvSpPr>
          <p:nvPr>
            <p:ph idx="1"/>
          </p:nvPr>
        </p:nvSpPr>
        <p:spPr>
          <a:xfrm>
            <a:off x="539750" y="2145600"/>
            <a:ext cx="8243887" cy="4169687"/>
          </a:xfrm>
        </p:spPr>
        <p:txBody>
          <a:bodyPr>
            <a:normAutofit/>
          </a:bodyPr>
          <a:lstStyle/>
          <a:p>
            <a:pPr marL="0" indent="0">
              <a:lnSpc>
                <a:spcPct val="90000"/>
              </a:lnSpc>
              <a:buNone/>
            </a:pPr>
            <a:r>
              <a:rPr lang="da-DK" sz="1200" b="1" dirty="0"/>
              <a:t>Tidlig indsats for langtidssygemeldte</a:t>
            </a:r>
          </a:p>
          <a:p>
            <a:pPr>
              <a:lnSpc>
                <a:spcPct val="90000"/>
              </a:lnSpc>
            </a:pPr>
            <a:r>
              <a:rPr lang="da-DK" sz="1200" dirty="0"/>
              <a:t>Projektet har til formål at forebygge og nedbringe arbejdsrelateret stress. Derfor igangsættes et projekt i Det Centrale Samarbejdsudvalg, hvor Samarbejdssekretariatet igangsætter initiativer, der kan understøtte det lokale SU-arbejde.</a:t>
            </a:r>
          </a:p>
          <a:p>
            <a:pPr>
              <a:lnSpc>
                <a:spcPct val="90000"/>
              </a:lnSpc>
            </a:pPr>
            <a:r>
              <a:rPr lang="da-DK" sz="1200" dirty="0"/>
              <a:t>Lokalt skal SU drøfte, hvordan organisationen kan arbejde med og følge op på en sund arbejdskultur og drøfte, hvordan en tidlig indsats kan forebygge stress hos den enkelte. De lokale parter kan søge bistand fra Samarbejdssekretariatet til arbejdet.</a:t>
            </a:r>
          </a:p>
          <a:p>
            <a:pPr>
              <a:lnSpc>
                <a:spcPct val="90000"/>
              </a:lnSpc>
            </a:pPr>
            <a:endParaRPr lang="da-DK" sz="1200" dirty="0"/>
          </a:p>
          <a:p>
            <a:pPr marL="0" indent="0">
              <a:lnSpc>
                <a:spcPct val="90000"/>
              </a:lnSpc>
              <a:buNone/>
            </a:pPr>
            <a:r>
              <a:rPr lang="da-DK" sz="1200" b="1" dirty="0"/>
              <a:t>Revision af den frivillige lederuddannelse i psykisk arbejdsmiljø</a:t>
            </a:r>
          </a:p>
          <a:p>
            <a:pPr>
              <a:lnSpc>
                <a:spcPct val="90000"/>
              </a:lnSpc>
            </a:pPr>
            <a:r>
              <a:rPr lang="da-DK" sz="1200" dirty="0"/>
              <a:t>Den frivillige lederuddannelse i psykisk arbejdsmiljø videreudvikles med fokus på forebyggelse og håndtering af psykisk arbejdsmiljø. Uddannelsen vil blandt andet have særlig fokus på lederens rolle, arbejdsmiljøet og forebyggelse og håndtering af arbejdsrelateret stress.</a:t>
            </a:r>
          </a:p>
          <a:p>
            <a:pPr>
              <a:lnSpc>
                <a:spcPct val="90000"/>
              </a:lnSpc>
            </a:pPr>
            <a:endParaRPr lang="da-DK" sz="1200" dirty="0"/>
          </a:p>
          <a:p>
            <a:pPr marL="0" indent="0">
              <a:lnSpc>
                <a:spcPct val="90000"/>
              </a:lnSpc>
              <a:buNone/>
            </a:pPr>
            <a:r>
              <a:rPr lang="da-DK" sz="1200" b="1" dirty="0"/>
              <a:t>Partsfælles konference om psykisk arbejdsmiljø for arbejdsleder, arbejdsmiljørepræsentanter og tillidsrepræsentanter</a:t>
            </a:r>
          </a:p>
          <a:p>
            <a:pPr>
              <a:lnSpc>
                <a:spcPct val="90000"/>
              </a:lnSpc>
            </a:pPr>
            <a:r>
              <a:rPr lang="da-DK" sz="1200" dirty="0"/>
              <a:t>I løbet af overenskomstperioden afholdes en fælles konference om psykisk arbejdsmiljø. Konferencen udbydes til arbejdsledere, tillidsrepræsentanter og arbejdsmiljørepræsentanter. Formålet med konferencen er at give viden om psykisk arbejdsmiljø og løfte det lokale samarbejde om psykisk arbejdsmiljø. Deltage i konferencen er gratis.</a:t>
            </a:r>
          </a:p>
          <a:p>
            <a:pPr>
              <a:lnSpc>
                <a:spcPct val="90000"/>
              </a:lnSpc>
            </a:pPr>
            <a:endParaRPr lang="da-DK" sz="1200" dirty="0"/>
          </a:p>
        </p:txBody>
      </p:sp>
      <p:pic>
        <p:nvPicPr>
          <p:cNvPr id="6" name="Content Placeholder 3">
            <a:extLst>
              <a:ext uri="{FF2B5EF4-FFF2-40B4-BE49-F238E27FC236}">
                <a16:creationId xmlns:a16="http://schemas.microsoft.com/office/drawing/2014/main" id="{04B206A9-7188-2C12-1E29-FDC07660D2B8}"/>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24466" r="35465" b="-2"/>
          <a:stretch>
            <a:fillRect/>
          </a:stretch>
        </p:blipFill>
        <p:spPr>
          <a:xfrm>
            <a:off x="9144000" y="2145600"/>
            <a:ext cx="2505074" cy="4173287"/>
          </a:xfrm>
          <a:prstGeom prst="rect">
            <a:avLst/>
          </a:prstGeom>
          <a:noFill/>
        </p:spPr>
      </p:pic>
      <p:sp>
        <p:nvSpPr>
          <p:cNvPr id="5" name="Pladsholder til slidenummer 4">
            <a:extLst>
              <a:ext uri="{FF2B5EF4-FFF2-40B4-BE49-F238E27FC236}">
                <a16:creationId xmlns:a16="http://schemas.microsoft.com/office/drawing/2014/main" id="{6C306D1B-5387-7AB4-9EF9-1BF32568457B}"/>
              </a:ext>
            </a:extLst>
          </p:cNvPr>
          <p:cNvSpPr>
            <a:spLocks noGrp="1"/>
          </p:cNvSpPr>
          <p:nvPr>
            <p:ph type="sldNum" sz="quarter" idx="12"/>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18</a:t>
            </a:fld>
            <a:endParaRPr lang="da-DK"/>
          </a:p>
        </p:txBody>
      </p:sp>
    </p:spTree>
    <p:extLst>
      <p:ext uri="{BB962C8B-B14F-4D97-AF65-F5344CB8AC3E}">
        <p14:creationId xmlns:p14="http://schemas.microsoft.com/office/powerpoint/2010/main" val="27553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904A7942-68B2-7252-5EB7-3BB06050D1C3}"/>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10661" r="37770"/>
          <a:stretch>
            <a:fillRect/>
          </a:stretch>
        </p:blipFill>
        <p:spPr>
          <a:xfrm>
            <a:off x="6870700" y="10"/>
            <a:ext cx="5321305" cy="6862020"/>
          </a:xfrm>
          <a:prstGeom prst="rect">
            <a:avLst/>
          </a:prstGeom>
          <a:noFill/>
        </p:spPr>
      </p:pic>
      <p:sp>
        <p:nvSpPr>
          <p:cNvPr id="11" name="Text Placeholder 2">
            <a:extLst>
              <a:ext uri="{FF2B5EF4-FFF2-40B4-BE49-F238E27FC236}">
                <a16:creationId xmlns:a16="http://schemas.microsoft.com/office/drawing/2014/main" id="{404A248A-C6BA-C90E-1321-F789F63310D2}"/>
              </a:ext>
            </a:extLst>
          </p:cNvPr>
          <p:cNvSpPr>
            <a:spLocks noGrp="1"/>
          </p:cNvSpPr>
          <p:nvPr>
            <p:ph type="body" sz="quarter" idx="14"/>
          </p:nvPr>
        </p:nvSpPr>
        <p:spPr>
          <a:xfrm>
            <a:off x="11017913" y="360000"/>
            <a:ext cx="632749" cy="356654"/>
          </a:xfrm>
        </p:spPr>
        <p:txBody>
          <a:bodyPr/>
          <a:lstStyle/>
          <a:p>
            <a:endParaRPr lang="en-US"/>
          </a:p>
        </p:txBody>
      </p:sp>
      <p:sp>
        <p:nvSpPr>
          <p:cNvPr id="4" name="Titel 3">
            <a:extLst>
              <a:ext uri="{FF2B5EF4-FFF2-40B4-BE49-F238E27FC236}">
                <a16:creationId xmlns:a16="http://schemas.microsoft.com/office/drawing/2014/main" id="{712B2DFA-9524-2FC5-9A2C-C112B6A20BF3}"/>
              </a:ext>
            </a:extLst>
          </p:cNvPr>
          <p:cNvSpPr>
            <a:spLocks noGrp="1"/>
          </p:cNvSpPr>
          <p:nvPr>
            <p:ph type="ctrTitle"/>
          </p:nvPr>
        </p:nvSpPr>
        <p:spPr>
          <a:xfrm>
            <a:off x="539749" y="2144712"/>
            <a:ext cx="5735639" cy="2498400"/>
          </a:xfrm>
        </p:spPr>
        <p:txBody>
          <a:bodyPr anchor="ctr">
            <a:normAutofit/>
          </a:bodyPr>
          <a:lstStyle/>
          <a:p>
            <a:r>
              <a:rPr lang="da-DK" dirty="0"/>
              <a:t>Øvrige resultater </a:t>
            </a:r>
          </a:p>
        </p:txBody>
      </p:sp>
      <p:sp>
        <p:nvSpPr>
          <p:cNvPr id="5" name="Pladsholder til slidenummer 4">
            <a:extLst>
              <a:ext uri="{FF2B5EF4-FFF2-40B4-BE49-F238E27FC236}">
                <a16:creationId xmlns:a16="http://schemas.microsoft.com/office/drawing/2014/main" id="{465AB8E9-A15A-8B56-4675-ACC61377EDEE}"/>
              </a:ext>
            </a:extLst>
          </p:cNvPr>
          <p:cNvSpPr>
            <a:spLocks noGrp="1"/>
          </p:cNvSpPr>
          <p:nvPr>
            <p:ph type="sldNum" sz="quarter" idx="20"/>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19</a:t>
            </a:fld>
            <a:endParaRPr lang="da-DK"/>
          </a:p>
        </p:txBody>
      </p:sp>
    </p:spTree>
    <p:extLst>
      <p:ext uri="{BB962C8B-B14F-4D97-AF65-F5344CB8AC3E}">
        <p14:creationId xmlns:p14="http://schemas.microsoft.com/office/powerpoint/2010/main" val="361966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5E880-D08F-35E6-DC57-B44573845B1F}"/>
              </a:ext>
            </a:extLst>
          </p:cNvPr>
          <p:cNvSpPr>
            <a:spLocks noGrp="1"/>
          </p:cNvSpPr>
          <p:nvPr>
            <p:ph type="title"/>
          </p:nvPr>
        </p:nvSpPr>
        <p:spPr/>
        <p:txBody>
          <a:bodyPr/>
          <a:lstStyle/>
          <a:p>
            <a:r>
              <a:rPr lang="da-DK" dirty="0"/>
              <a:t>Indholdsfortegnelse</a:t>
            </a:r>
          </a:p>
        </p:txBody>
      </p:sp>
      <p:sp>
        <p:nvSpPr>
          <p:cNvPr id="3" name="Pladsholder til tekst 2">
            <a:extLst>
              <a:ext uri="{FF2B5EF4-FFF2-40B4-BE49-F238E27FC236}">
                <a16:creationId xmlns:a16="http://schemas.microsoft.com/office/drawing/2014/main" id="{0E938F8D-67C2-AB5E-CA68-C2850B8ECF08}"/>
              </a:ext>
            </a:extLst>
          </p:cNvPr>
          <p:cNvSpPr>
            <a:spLocks noGrp="1"/>
          </p:cNvSpPr>
          <p:nvPr>
            <p:ph type="body" sz="quarter" idx="35"/>
          </p:nvPr>
        </p:nvSpPr>
        <p:spPr/>
        <p:txBody>
          <a:bodyPr/>
          <a:lstStyle/>
          <a:p>
            <a:r>
              <a:rPr lang="da-DK" dirty="0"/>
              <a:t>1.</a:t>
            </a:r>
          </a:p>
        </p:txBody>
      </p:sp>
      <p:sp>
        <p:nvSpPr>
          <p:cNvPr id="4" name="Pladsholder til tekst 3">
            <a:extLst>
              <a:ext uri="{FF2B5EF4-FFF2-40B4-BE49-F238E27FC236}">
                <a16:creationId xmlns:a16="http://schemas.microsoft.com/office/drawing/2014/main" id="{2D4FEDF9-2BE3-0900-918F-29B319E42086}"/>
              </a:ext>
            </a:extLst>
          </p:cNvPr>
          <p:cNvSpPr>
            <a:spLocks noGrp="1"/>
          </p:cNvSpPr>
          <p:nvPr>
            <p:ph type="body" sz="quarter" idx="36"/>
          </p:nvPr>
        </p:nvSpPr>
        <p:spPr/>
        <p:txBody>
          <a:bodyPr/>
          <a:lstStyle/>
          <a:p>
            <a:r>
              <a:rPr lang="da-DK" dirty="0"/>
              <a:t>2.</a:t>
            </a:r>
          </a:p>
        </p:txBody>
      </p:sp>
      <p:sp>
        <p:nvSpPr>
          <p:cNvPr id="5" name="Pladsholder til tekst 4">
            <a:extLst>
              <a:ext uri="{FF2B5EF4-FFF2-40B4-BE49-F238E27FC236}">
                <a16:creationId xmlns:a16="http://schemas.microsoft.com/office/drawing/2014/main" id="{4F883828-9906-1B9E-8059-1270BB9CD8F6}"/>
              </a:ext>
            </a:extLst>
          </p:cNvPr>
          <p:cNvSpPr>
            <a:spLocks noGrp="1"/>
          </p:cNvSpPr>
          <p:nvPr>
            <p:ph type="body" sz="quarter" idx="37"/>
          </p:nvPr>
        </p:nvSpPr>
        <p:spPr/>
        <p:txBody>
          <a:bodyPr/>
          <a:lstStyle/>
          <a:p>
            <a:r>
              <a:rPr lang="da-DK" dirty="0"/>
              <a:t>3.</a:t>
            </a:r>
          </a:p>
        </p:txBody>
      </p:sp>
      <p:sp>
        <p:nvSpPr>
          <p:cNvPr id="6" name="Pladsholder til tekst 5">
            <a:extLst>
              <a:ext uri="{FF2B5EF4-FFF2-40B4-BE49-F238E27FC236}">
                <a16:creationId xmlns:a16="http://schemas.microsoft.com/office/drawing/2014/main" id="{65B7B027-AFB1-E3FE-AE35-B77E16745689}"/>
              </a:ext>
            </a:extLst>
          </p:cNvPr>
          <p:cNvSpPr>
            <a:spLocks noGrp="1"/>
          </p:cNvSpPr>
          <p:nvPr>
            <p:ph type="body" sz="quarter" idx="38"/>
          </p:nvPr>
        </p:nvSpPr>
        <p:spPr/>
        <p:txBody>
          <a:bodyPr/>
          <a:lstStyle/>
          <a:p>
            <a:r>
              <a:rPr lang="da-DK" dirty="0"/>
              <a:t>4.</a:t>
            </a:r>
          </a:p>
        </p:txBody>
      </p:sp>
      <p:sp>
        <p:nvSpPr>
          <p:cNvPr id="7" name="Pladsholder til tekst 6">
            <a:extLst>
              <a:ext uri="{FF2B5EF4-FFF2-40B4-BE49-F238E27FC236}">
                <a16:creationId xmlns:a16="http://schemas.microsoft.com/office/drawing/2014/main" id="{A3AACDD0-CDEA-5F7B-5B0C-5058FAFDC030}"/>
              </a:ext>
            </a:extLst>
          </p:cNvPr>
          <p:cNvSpPr>
            <a:spLocks noGrp="1"/>
          </p:cNvSpPr>
          <p:nvPr>
            <p:ph type="body" sz="quarter" idx="39"/>
          </p:nvPr>
        </p:nvSpPr>
        <p:spPr/>
        <p:txBody>
          <a:bodyPr/>
          <a:lstStyle/>
          <a:p>
            <a:r>
              <a:rPr lang="da-DK" dirty="0"/>
              <a:t>5.</a:t>
            </a:r>
          </a:p>
        </p:txBody>
      </p:sp>
      <p:sp>
        <p:nvSpPr>
          <p:cNvPr id="8" name="Pladsholder til tekst 7">
            <a:extLst>
              <a:ext uri="{FF2B5EF4-FFF2-40B4-BE49-F238E27FC236}">
                <a16:creationId xmlns:a16="http://schemas.microsoft.com/office/drawing/2014/main" id="{45512A36-30EB-49FA-EAB8-47A8E6F2867B}"/>
              </a:ext>
            </a:extLst>
          </p:cNvPr>
          <p:cNvSpPr>
            <a:spLocks noGrp="1"/>
          </p:cNvSpPr>
          <p:nvPr>
            <p:ph type="body" sz="quarter" idx="43"/>
          </p:nvPr>
        </p:nvSpPr>
        <p:spPr/>
        <p:txBody>
          <a:bodyPr/>
          <a:lstStyle/>
          <a:p>
            <a:r>
              <a:rPr lang="da-DK" dirty="0"/>
              <a:t>Løn og overenskomstøkonomi</a:t>
            </a:r>
          </a:p>
        </p:txBody>
      </p:sp>
      <p:sp>
        <p:nvSpPr>
          <p:cNvPr id="9" name="Pladsholder til tekst 8">
            <a:extLst>
              <a:ext uri="{FF2B5EF4-FFF2-40B4-BE49-F238E27FC236}">
                <a16:creationId xmlns:a16="http://schemas.microsoft.com/office/drawing/2014/main" id="{D9775C07-349A-6E0C-3BBC-04B404057FB3}"/>
              </a:ext>
            </a:extLst>
          </p:cNvPr>
          <p:cNvSpPr>
            <a:spLocks noGrp="1"/>
          </p:cNvSpPr>
          <p:nvPr>
            <p:ph type="body" sz="quarter" idx="44"/>
          </p:nvPr>
        </p:nvSpPr>
        <p:spPr/>
        <p:txBody>
          <a:bodyPr/>
          <a:lstStyle/>
          <a:p>
            <a:r>
              <a:rPr lang="da-DK" dirty="0" err="1"/>
              <a:t>Fritvalgslønkonto</a:t>
            </a:r>
            <a:r>
              <a:rPr lang="da-DK" dirty="0"/>
              <a:t> og fleksibilitet </a:t>
            </a:r>
          </a:p>
          <a:p>
            <a:endParaRPr lang="da-DK" dirty="0"/>
          </a:p>
        </p:txBody>
      </p:sp>
      <p:sp>
        <p:nvSpPr>
          <p:cNvPr id="10" name="Pladsholder til tekst 9">
            <a:extLst>
              <a:ext uri="{FF2B5EF4-FFF2-40B4-BE49-F238E27FC236}">
                <a16:creationId xmlns:a16="http://schemas.microsoft.com/office/drawing/2014/main" id="{452BFE4F-9C8F-D603-EF3B-124D407E85DC}"/>
              </a:ext>
            </a:extLst>
          </p:cNvPr>
          <p:cNvSpPr>
            <a:spLocks noGrp="1"/>
          </p:cNvSpPr>
          <p:nvPr>
            <p:ph type="body" sz="quarter" idx="45"/>
          </p:nvPr>
        </p:nvSpPr>
        <p:spPr/>
        <p:txBody>
          <a:bodyPr/>
          <a:lstStyle/>
          <a:p>
            <a:r>
              <a:rPr lang="da-DK" dirty="0"/>
              <a:t>Lokal løn </a:t>
            </a:r>
          </a:p>
        </p:txBody>
      </p:sp>
      <p:sp>
        <p:nvSpPr>
          <p:cNvPr id="11" name="Pladsholder til tekst 10">
            <a:extLst>
              <a:ext uri="{FF2B5EF4-FFF2-40B4-BE49-F238E27FC236}">
                <a16:creationId xmlns:a16="http://schemas.microsoft.com/office/drawing/2014/main" id="{B2DAC8E7-2D4B-FE13-931C-669B63A2604F}"/>
              </a:ext>
            </a:extLst>
          </p:cNvPr>
          <p:cNvSpPr>
            <a:spLocks noGrp="1"/>
          </p:cNvSpPr>
          <p:nvPr>
            <p:ph type="body" sz="quarter" idx="46"/>
          </p:nvPr>
        </p:nvSpPr>
        <p:spPr/>
        <p:txBody>
          <a:bodyPr/>
          <a:lstStyle/>
          <a:p>
            <a:r>
              <a:rPr lang="da-DK" dirty="0"/>
              <a:t>Familierettigheder og arbejdsmiljø </a:t>
            </a:r>
          </a:p>
        </p:txBody>
      </p:sp>
      <p:sp>
        <p:nvSpPr>
          <p:cNvPr id="12" name="Pladsholder til tekst 11">
            <a:extLst>
              <a:ext uri="{FF2B5EF4-FFF2-40B4-BE49-F238E27FC236}">
                <a16:creationId xmlns:a16="http://schemas.microsoft.com/office/drawing/2014/main" id="{FC23F737-E2B6-AFEB-DCE7-E05FF21D63BF}"/>
              </a:ext>
            </a:extLst>
          </p:cNvPr>
          <p:cNvSpPr>
            <a:spLocks noGrp="1"/>
          </p:cNvSpPr>
          <p:nvPr>
            <p:ph type="body" sz="quarter" idx="47"/>
          </p:nvPr>
        </p:nvSpPr>
        <p:spPr/>
        <p:txBody>
          <a:bodyPr/>
          <a:lstStyle/>
          <a:p>
            <a:r>
              <a:rPr lang="da-DK" dirty="0"/>
              <a:t>Andre resultater og lidt om processen</a:t>
            </a:r>
          </a:p>
        </p:txBody>
      </p:sp>
      <p:sp>
        <p:nvSpPr>
          <p:cNvPr id="23" name="Pladsholder til tekst 22">
            <a:extLst>
              <a:ext uri="{FF2B5EF4-FFF2-40B4-BE49-F238E27FC236}">
                <a16:creationId xmlns:a16="http://schemas.microsoft.com/office/drawing/2014/main" id="{644F72FC-C0E8-B343-987E-CEA971C87C2F}"/>
              </a:ext>
            </a:extLst>
          </p:cNvPr>
          <p:cNvSpPr>
            <a:spLocks noGrp="1"/>
          </p:cNvSpPr>
          <p:nvPr>
            <p:ph type="body" sz="quarter" idx="13"/>
          </p:nvPr>
        </p:nvSpPr>
        <p:spPr/>
        <p:txBody>
          <a:bodyPr/>
          <a:lstStyle/>
          <a:p>
            <a:r>
              <a:rPr lang="da-DK" dirty="0"/>
              <a:t>OK26</a:t>
            </a:r>
          </a:p>
        </p:txBody>
      </p:sp>
    </p:spTree>
    <p:extLst>
      <p:ext uri="{BB962C8B-B14F-4D97-AF65-F5344CB8AC3E}">
        <p14:creationId xmlns:p14="http://schemas.microsoft.com/office/powerpoint/2010/main" val="68877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BD503-D024-1D73-BA08-6A358A0C7675}"/>
              </a:ext>
            </a:extLst>
          </p:cNvPr>
          <p:cNvSpPr>
            <a:spLocks noGrp="1"/>
          </p:cNvSpPr>
          <p:nvPr>
            <p:ph type="title"/>
          </p:nvPr>
        </p:nvSpPr>
        <p:spPr>
          <a:xfrm>
            <a:off x="539751" y="900000"/>
            <a:ext cx="11112499" cy="798171"/>
          </a:xfrm>
        </p:spPr>
        <p:txBody>
          <a:bodyPr/>
          <a:lstStyle/>
          <a:p>
            <a:r>
              <a:rPr lang="da-DK"/>
              <a:t>Andre resultater, medarbejdere</a:t>
            </a:r>
          </a:p>
        </p:txBody>
      </p:sp>
      <p:sp>
        <p:nvSpPr>
          <p:cNvPr id="3" name="Pladsholder til indhold 2">
            <a:extLst>
              <a:ext uri="{FF2B5EF4-FFF2-40B4-BE49-F238E27FC236}">
                <a16:creationId xmlns:a16="http://schemas.microsoft.com/office/drawing/2014/main" id="{1BF9B8F3-973B-B217-3442-C5810AF3D7C5}"/>
              </a:ext>
            </a:extLst>
          </p:cNvPr>
          <p:cNvSpPr>
            <a:spLocks noGrp="1"/>
          </p:cNvSpPr>
          <p:nvPr>
            <p:ph idx="1"/>
          </p:nvPr>
        </p:nvSpPr>
        <p:spPr>
          <a:xfrm>
            <a:off x="539750" y="1698172"/>
            <a:ext cx="10918241" cy="4617116"/>
          </a:xfrm>
        </p:spPr>
        <p:txBody>
          <a:bodyPr/>
          <a:lstStyle/>
          <a:p>
            <a:r>
              <a:rPr lang="da-DK" dirty="0"/>
              <a:t>En ny stillingskategori som faglig ekspert med lønvilkår sammenlignelige med en kontorchef. Nedre del af intervallet for løngruppe 1, dvs. 543.776 kr. i årligt grundbeløb (aktuelt 679.245 kr. år) </a:t>
            </a:r>
          </a:p>
          <a:p>
            <a:r>
              <a:rPr lang="da-DK" dirty="0"/>
              <a:t>Drøftelse af karriereveje for akademikere i staten i perioden. Drøfte fremtidige stillingskategorier for akademikere, som skal understøtte moderne/tidssvarende akademisk arbejdsmarked og rekruttering og fastholdelse af højt specialiseret arbejdskraft.</a:t>
            </a:r>
          </a:p>
          <a:p>
            <a:r>
              <a:rPr lang="da-DK" dirty="0"/>
              <a:t>Forhøjelse af lektortillægget for universitetsansatte fra 91.282 til 93.282 kr. i årligt grundbeløb (aktuelt 2.500 kr./år)</a:t>
            </a:r>
          </a:p>
          <a:p>
            <a:r>
              <a:rPr lang="da-DK" dirty="0"/>
              <a:t>Periodeprojekt om erhvervskandidater</a:t>
            </a:r>
          </a:p>
          <a:p>
            <a:pPr lvl="0"/>
            <a:r>
              <a:rPr lang="da-DK" dirty="0"/>
              <a:t>Nyt tillæg til lektorer på forfremmelsesprogram til docent på professionsskoler og erhvervsskoler 28.000 kr. i årligt grundbeløb (aktuelt 34.976 kr./år)</a:t>
            </a:r>
          </a:p>
          <a:p>
            <a:r>
              <a:rPr lang="da-DK" dirty="0"/>
              <a:t>Drøftelse af undervisere på professionsmasteruddannelser, hvis der sker ændringer i stillingsstrukturen som følge af reform </a:t>
            </a:r>
          </a:p>
          <a:p>
            <a:r>
              <a:rPr lang="da-DK" dirty="0"/>
              <a:t>Drøftelse af EPX, når indholdet i lovændring er kendt af parterne</a:t>
            </a:r>
          </a:p>
          <a:p>
            <a:endParaRPr lang="da-DK" dirty="0"/>
          </a:p>
          <a:p>
            <a:pPr lvl="0"/>
            <a:endParaRPr lang="da-DK" dirty="0"/>
          </a:p>
          <a:p>
            <a:endParaRPr lang="da-DK" dirty="0"/>
          </a:p>
        </p:txBody>
      </p:sp>
      <p:sp>
        <p:nvSpPr>
          <p:cNvPr id="4" name="Pladsholder til indhold 3">
            <a:extLst>
              <a:ext uri="{FF2B5EF4-FFF2-40B4-BE49-F238E27FC236}">
                <a16:creationId xmlns:a16="http://schemas.microsoft.com/office/drawing/2014/main" id="{2ABF8112-5BA9-701D-BBBF-C07BE5A69A55}"/>
              </a:ext>
            </a:extLst>
          </p:cNvPr>
          <p:cNvSpPr>
            <a:spLocks noGrp="1"/>
          </p:cNvSpPr>
          <p:nvPr>
            <p:ph sz="half" idx="2"/>
          </p:nvPr>
        </p:nvSpPr>
        <p:spPr>
          <a:xfrm>
            <a:off x="6273800" y="1698172"/>
            <a:ext cx="5375274" cy="4620716"/>
          </a:xfrm>
        </p:spPr>
        <p:txBody>
          <a:bodyPr/>
          <a:lstStyle/>
          <a:p>
            <a:pPr marL="0" indent="0">
              <a:buNone/>
            </a:pPr>
            <a:r>
              <a:rPr lang="da-DK" b="1"/>
              <a:t> </a:t>
            </a:r>
          </a:p>
        </p:txBody>
      </p:sp>
      <p:sp>
        <p:nvSpPr>
          <p:cNvPr id="5" name="Pladsholder til tekst 4">
            <a:extLst>
              <a:ext uri="{FF2B5EF4-FFF2-40B4-BE49-F238E27FC236}">
                <a16:creationId xmlns:a16="http://schemas.microsoft.com/office/drawing/2014/main" id="{6A1CCFEF-1BE4-DEBC-14C0-7BE2C2E552F3}"/>
              </a:ext>
            </a:extLst>
          </p:cNvPr>
          <p:cNvSpPr>
            <a:spLocks noGrp="1"/>
          </p:cNvSpPr>
          <p:nvPr>
            <p:ph type="body" sz="quarter" idx="17"/>
          </p:nvPr>
        </p:nvSpPr>
        <p:spPr/>
        <p:txBody>
          <a:bodyPr/>
          <a:lstStyle/>
          <a:p>
            <a:endParaRPr lang="da-DK"/>
          </a:p>
        </p:txBody>
      </p:sp>
      <p:sp>
        <p:nvSpPr>
          <p:cNvPr id="6" name="Pladsholder til slidenummer 5">
            <a:extLst>
              <a:ext uri="{FF2B5EF4-FFF2-40B4-BE49-F238E27FC236}">
                <a16:creationId xmlns:a16="http://schemas.microsoft.com/office/drawing/2014/main" id="{954AFA67-614D-C931-CEF8-7026066B928E}"/>
              </a:ext>
            </a:extLst>
          </p:cNvPr>
          <p:cNvSpPr>
            <a:spLocks noGrp="1"/>
          </p:cNvSpPr>
          <p:nvPr>
            <p:ph type="sldNum" sz="quarter" idx="12"/>
          </p:nvPr>
        </p:nvSpPr>
        <p:spPr/>
        <p:txBody>
          <a:bodyPr/>
          <a:lstStyle/>
          <a:p>
            <a:fld id="{23AA811B-2EBD-4900-905E-5BE206449611}" type="slidenum">
              <a:rPr lang="da-DK" smtClean="0"/>
              <a:pPr/>
              <a:t>20</a:t>
            </a:fld>
            <a:endParaRPr lang="da-DK"/>
          </a:p>
        </p:txBody>
      </p:sp>
    </p:spTree>
    <p:extLst>
      <p:ext uri="{BB962C8B-B14F-4D97-AF65-F5344CB8AC3E}">
        <p14:creationId xmlns:p14="http://schemas.microsoft.com/office/powerpoint/2010/main" val="1644173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DD490-F363-B62B-A33D-95D75BB809B4}"/>
              </a:ext>
            </a:extLst>
          </p:cNvPr>
          <p:cNvSpPr>
            <a:spLocks noGrp="1"/>
          </p:cNvSpPr>
          <p:nvPr>
            <p:ph type="title"/>
          </p:nvPr>
        </p:nvSpPr>
        <p:spPr/>
        <p:txBody>
          <a:bodyPr/>
          <a:lstStyle/>
          <a:p>
            <a:r>
              <a:rPr lang="da-DK" dirty="0"/>
              <a:t>Spørgsmål? </a:t>
            </a:r>
          </a:p>
        </p:txBody>
      </p:sp>
      <p:sp>
        <p:nvSpPr>
          <p:cNvPr id="3" name="Pladsholder til slidenummer 2">
            <a:extLst>
              <a:ext uri="{FF2B5EF4-FFF2-40B4-BE49-F238E27FC236}">
                <a16:creationId xmlns:a16="http://schemas.microsoft.com/office/drawing/2014/main" id="{53624D2B-6E9E-0E92-871C-4AE7B0D0E699}"/>
              </a:ext>
            </a:extLst>
          </p:cNvPr>
          <p:cNvSpPr>
            <a:spLocks noGrp="1"/>
          </p:cNvSpPr>
          <p:nvPr>
            <p:ph type="sldNum" sz="quarter" idx="12"/>
          </p:nvPr>
        </p:nvSpPr>
        <p:spPr/>
        <p:txBody>
          <a:bodyPr/>
          <a:lstStyle/>
          <a:p>
            <a:fld id="{23AA811B-2EBD-4900-905E-5BE206449611}" type="slidenum">
              <a:rPr lang="da-DK" smtClean="0"/>
              <a:pPr/>
              <a:t>21</a:t>
            </a:fld>
            <a:endParaRPr lang="da-DK"/>
          </a:p>
        </p:txBody>
      </p:sp>
    </p:spTree>
    <p:extLst>
      <p:ext uri="{BB962C8B-B14F-4D97-AF65-F5344CB8AC3E}">
        <p14:creationId xmlns:p14="http://schemas.microsoft.com/office/powerpoint/2010/main" val="69217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18C8B-8BBD-E2EC-0CC3-5C68810A6897}"/>
              </a:ext>
            </a:extLst>
          </p:cNvPr>
          <p:cNvSpPr>
            <a:spLocks noGrp="1"/>
          </p:cNvSpPr>
          <p:nvPr>
            <p:ph type="ctrTitle"/>
          </p:nvPr>
        </p:nvSpPr>
        <p:spPr>
          <a:xfrm>
            <a:off x="900000" y="2144711"/>
            <a:ext cx="7885174" cy="2502000"/>
          </a:xfrm>
        </p:spPr>
        <p:txBody>
          <a:bodyPr/>
          <a:lstStyle/>
          <a:p>
            <a:r>
              <a:rPr lang="da-DK" dirty="0"/>
              <a:t>Løn og overenskomstøkonomi</a:t>
            </a:r>
          </a:p>
        </p:txBody>
      </p:sp>
      <p:sp>
        <p:nvSpPr>
          <p:cNvPr id="3" name="Pladsholder til slidenummer 2">
            <a:extLst>
              <a:ext uri="{FF2B5EF4-FFF2-40B4-BE49-F238E27FC236}">
                <a16:creationId xmlns:a16="http://schemas.microsoft.com/office/drawing/2014/main" id="{1C038028-4C72-911F-7381-0B7E7A23E4A3}"/>
              </a:ext>
            </a:extLst>
          </p:cNvPr>
          <p:cNvSpPr>
            <a:spLocks noGrp="1"/>
          </p:cNvSpPr>
          <p:nvPr>
            <p:ph type="sldNum" sz="quarter" idx="12"/>
          </p:nvPr>
        </p:nvSpPr>
        <p:spPr/>
        <p:txBody>
          <a:bodyPr/>
          <a:lstStyle/>
          <a:p>
            <a:fld id="{23AA811B-2EBD-4900-905E-5BE206449611}" type="slidenum">
              <a:rPr lang="da-DK" smtClean="0"/>
              <a:pPr/>
              <a:t>3</a:t>
            </a:fld>
            <a:endParaRPr lang="da-DK"/>
          </a:p>
        </p:txBody>
      </p:sp>
    </p:spTree>
    <p:extLst>
      <p:ext uri="{BB962C8B-B14F-4D97-AF65-F5344CB8AC3E}">
        <p14:creationId xmlns:p14="http://schemas.microsoft.com/office/powerpoint/2010/main" val="227937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CAED06-5D7E-0FF7-45E1-D273AD7BF32E}"/>
              </a:ext>
            </a:extLst>
          </p:cNvPr>
          <p:cNvSpPr>
            <a:spLocks noGrp="1"/>
          </p:cNvSpPr>
          <p:nvPr>
            <p:ph type="title"/>
          </p:nvPr>
        </p:nvSpPr>
        <p:spPr/>
        <p:txBody>
          <a:bodyPr/>
          <a:lstStyle/>
          <a:p>
            <a:r>
              <a:rPr lang="da-DK"/>
              <a:t>Økonomisk ramme 8,7 pct</a:t>
            </a:r>
          </a:p>
        </p:txBody>
      </p:sp>
      <p:sp>
        <p:nvSpPr>
          <p:cNvPr id="10" name="Text Placeholder 9">
            <a:extLst>
              <a:ext uri="{FF2B5EF4-FFF2-40B4-BE49-F238E27FC236}">
                <a16:creationId xmlns:a16="http://schemas.microsoft.com/office/drawing/2014/main" id="{6D03A7BD-3D94-BFDC-ECCA-68E19BFE52C8}"/>
              </a:ext>
            </a:extLst>
          </p:cNvPr>
          <p:cNvSpPr>
            <a:spLocks noGrp="1"/>
          </p:cNvSpPr>
          <p:nvPr>
            <p:ph type="body" sz="quarter" idx="17"/>
          </p:nvPr>
        </p:nvSpPr>
        <p:spPr>
          <a:xfrm>
            <a:off x="538958" y="6086475"/>
            <a:ext cx="11113200" cy="411525"/>
          </a:xfrm>
        </p:spPr>
        <p:txBody>
          <a:bodyPr/>
          <a:lstStyle/>
          <a:p>
            <a:r>
              <a:rPr lang="da-DK" sz="1400" i="0" dirty="0"/>
              <a:t>Teknisk korrektion uden for ramme på 0,2 % der udmøntes 1. april 2026</a:t>
            </a:r>
          </a:p>
        </p:txBody>
      </p:sp>
      <p:sp>
        <p:nvSpPr>
          <p:cNvPr id="8" name="Pladsholder til slidenummer 7">
            <a:extLst>
              <a:ext uri="{FF2B5EF4-FFF2-40B4-BE49-F238E27FC236}">
                <a16:creationId xmlns:a16="http://schemas.microsoft.com/office/drawing/2014/main" id="{419E1649-90B9-0551-E4A9-7CCDE5AFC31B}"/>
              </a:ext>
            </a:extLst>
          </p:cNvPr>
          <p:cNvSpPr>
            <a:spLocks noGrp="1"/>
          </p:cNvSpPr>
          <p:nvPr>
            <p:ph type="sldNum" sz="quarter" idx="20"/>
          </p:nvPr>
        </p:nvSpPr>
        <p:spPr/>
        <p:txBody>
          <a:bodyPr/>
          <a:lstStyle/>
          <a:p>
            <a:fld id="{23AA811B-2EBD-4900-905E-5BE206449611}" type="slidenum">
              <a:rPr lang="da-DK" smtClean="0"/>
              <a:pPr/>
              <a:t>4</a:t>
            </a:fld>
            <a:endParaRPr lang="da-DK"/>
          </a:p>
        </p:txBody>
      </p:sp>
      <p:pic>
        <p:nvPicPr>
          <p:cNvPr id="15" name="Billede 14">
            <a:extLst>
              <a:ext uri="{FF2B5EF4-FFF2-40B4-BE49-F238E27FC236}">
                <a16:creationId xmlns:a16="http://schemas.microsoft.com/office/drawing/2014/main" id="{690AC6CC-24B9-49F8-D81B-69B7A2EDD466}"/>
              </a:ext>
            </a:extLst>
          </p:cNvPr>
          <p:cNvPicPr>
            <a:picLocks noChangeAspect="1"/>
          </p:cNvPicPr>
          <p:nvPr/>
        </p:nvPicPr>
        <p:blipFill>
          <a:blip r:embed="rId6"/>
          <a:stretch>
            <a:fillRect/>
          </a:stretch>
        </p:blipFill>
        <p:spPr>
          <a:xfrm>
            <a:off x="1838037" y="1463713"/>
            <a:ext cx="8270605" cy="4494287"/>
          </a:xfrm>
          <a:prstGeom prst="rect">
            <a:avLst/>
          </a:prstGeom>
        </p:spPr>
      </p:pic>
    </p:spTree>
    <p:custDataLst>
      <p:custData r:id="rId1"/>
      <p:custData r:id="rId2"/>
      <p:tags r:id="rId3"/>
    </p:custDataLst>
    <p:extLst>
      <p:ext uri="{BB962C8B-B14F-4D97-AF65-F5344CB8AC3E}">
        <p14:creationId xmlns:p14="http://schemas.microsoft.com/office/powerpoint/2010/main" val="505898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E4074-4096-7ED8-D755-7E129A2452DC}"/>
              </a:ext>
            </a:extLst>
          </p:cNvPr>
          <p:cNvSpPr>
            <a:spLocks noGrp="1"/>
          </p:cNvSpPr>
          <p:nvPr>
            <p:ph type="title"/>
          </p:nvPr>
        </p:nvSpPr>
        <p:spPr/>
        <p:txBody>
          <a:bodyPr/>
          <a:lstStyle/>
          <a:p>
            <a:r>
              <a:rPr lang="da-DK"/>
              <a:t>Generelle lønstigninger på 6,37 pct.</a:t>
            </a:r>
          </a:p>
        </p:txBody>
      </p:sp>
      <p:sp>
        <p:nvSpPr>
          <p:cNvPr id="3" name="Pladsholder til indhold 2">
            <a:extLst>
              <a:ext uri="{FF2B5EF4-FFF2-40B4-BE49-F238E27FC236}">
                <a16:creationId xmlns:a16="http://schemas.microsoft.com/office/drawing/2014/main" id="{C8E8162F-E9C9-C8F3-E6A1-85E5F8BDC9B3}"/>
              </a:ext>
            </a:extLst>
          </p:cNvPr>
          <p:cNvSpPr>
            <a:spLocks noGrp="1"/>
          </p:cNvSpPr>
          <p:nvPr>
            <p:ph idx="1"/>
          </p:nvPr>
        </p:nvSpPr>
        <p:spPr>
          <a:xfrm>
            <a:off x="539705" y="2100708"/>
            <a:ext cx="11111706" cy="4169687"/>
          </a:xfrm>
        </p:spPr>
        <p:txBody>
          <a:bodyPr/>
          <a:lstStyle/>
          <a:p>
            <a:pPr marL="0" indent="0">
              <a:buNone/>
            </a:pPr>
            <a:r>
              <a:rPr lang="da-DK" dirty="0"/>
              <a:t>Den samlede økonomiske ramme ved OK26 er 8,7 pct. De generelle lønstigninger, som tilgår alle statsansatte, forventes i perioden af være 6,37 pct.</a:t>
            </a:r>
          </a:p>
          <a:p>
            <a:pPr marL="0" indent="0">
              <a:buNone/>
            </a:pPr>
            <a:endParaRPr lang="da-DK" dirty="0"/>
          </a:p>
          <a:p>
            <a:pPr marL="0" indent="0">
              <a:buNone/>
            </a:pPr>
            <a:r>
              <a:rPr lang="da-DK" b="1" dirty="0"/>
              <a:t>Generelle lønstigning ved OK26 (pct.)</a:t>
            </a:r>
          </a:p>
          <a:p>
            <a:pPr marL="0" indent="0">
              <a:buNone/>
            </a:pPr>
            <a:endParaRPr lang="da-DK" dirty="0"/>
          </a:p>
          <a:p>
            <a:pPr marL="0" indent="0">
              <a:buNone/>
            </a:pPr>
            <a:endParaRPr lang="da-DK" dirty="0"/>
          </a:p>
          <a:p>
            <a:pPr marL="0" indent="0">
              <a:buNone/>
            </a:pPr>
            <a:endParaRPr lang="da-DK" dirty="0"/>
          </a:p>
          <a:p>
            <a:pPr marL="0" indent="0">
              <a:buNone/>
            </a:pPr>
            <a:endParaRPr lang="da-DK" dirty="0"/>
          </a:p>
          <a:p>
            <a:r>
              <a:rPr lang="da-DK" dirty="0"/>
              <a:t>De generelle lønstigninger indeholder forventede udmøntninger fra reguleringsordningen i perioden og en teknisk korrektion af lønningerne på 0,2 pct. pr. 1. april 2026.</a:t>
            </a:r>
          </a:p>
          <a:p>
            <a:r>
              <a:rPr lang="da-DK" dirty="0"/>
              <a:t>Den skønnede inflation i perioden er 4,4 pct. Der forventes dermed en markant reallønsforbedring.</a:t>
            </a:r>
          </a:p>
          <a:p>
            <a:r>
              <a:rPr lang="da-DK" dirty="0"/>
              <a:t>Ud over generelle lønstigninger er der afsat midler til lokal lønforhandling og forbedringer af en række overenskomstmæssige lønsatser og tillæg, herunder i Forsvaret.</a:t>
            </a:r>
          </a:p>
        </p:txBody>
      </p:sp>
      <p:sp>
        <p:nvSpPr>
          <p:cNvPr id="5" name="Pladsholder til slidenummer 4">
            <a:extLst>
              <a:ext uri="{FF2B5EF4-FFF2-40B4-BE49-F238E27FC236}">
                <a16:creationId xmlns:a16="http://schemas.microsoft.com/office/drawing/2014/main" id="{0BDF3A27-CB4C-B362-A948-7B9A153F39EC}"/>
              </a:ext>
            </a:extLst>
          </p:cNvPr>
          <p:cNvSpPr>
            <a:spLocks noGrp="1"/>
          </p:cNvSpPr>
          <p:nvPr>
            <p:ph type="sldNum" sz="quarter" idx="20"/>
          </p:nvPr>
        </p:nvSpPr>
        <p:spPr/>
        <p:txBody>
          <a:bodyPr/>
          <a:lstStyle/>
          <a:p>
            <a:fld id="{23AA811B-2EBD-4900-905E-5BE206449611}" type="slidenum">
              <a:rPr lang="da-DK" smtClean="0"/>
              <a:pPr/>
              <a:t>5</a:t>
            </a:fld>
            <a:endParaRPr lang="da-DK"/>
          </a:p>
        </p:txBody>
      </p:sp>
      <p:graphicFrame>
        <p:nvGraphicFramePr>
          <p:cNvPr id="7" name="Tabel 6">
            <a:extLst>
              <a:ext uri="{FF2B5EF4-FFF2-40B4-BE49-F238E27FC236}">
                <a16:creationId xmlns:a16="http://schemas.microsoft.com/office/drawing/2014/main" id="{5EB5436D-843E-088C-E101-DCFD48230A49}"/>
              </a:ext>
            </a:extLst>
          </p:cNvPr>
          <p:cNvGraphicFramePr>
            <a:graphicFrameLocks noGrp="1"/>
          </p:cNvGraphicFramePr>
          <p:nvPr/>
        </p:nvGraphicFramePr>
        <p:xfrm>
          <a:off x="538958" y="3429000"/>
          <a:ext cx="10738640" cy="847436"/>
        </p:xfrm>
        <a:graphic>
          <a:graphicData uri="http://schemas.openxmlformats.org/drawingml/2006/table">
            <a:tbl>
              <a:tblPr firstRow="1" bandRow="1">
                <a:tableStyleId>{9D7B26C5-4107-4FEC-AEDC-1716B250A1EF}</a:tableStyleId>
              </a:tblPr>
              <a:tblGrid>
                <a:gridCol w="2147728">
                  <a:extLst>
                    <a:ext uri="{9D8B030D-6E8A-4147-A177-3AD203B41FA5}">
                      <a16:colId xmlns:a16="http://schemas.microsoft.com/office/drawing/2014/main" val="1729082808"/>
                    </a:ext>
                  </a:extLst>
                </a:gridCol>
                <a:gridCol w="2147728">
                  <a:extLst>
                    <a:ext uri="{9D8B030D-6E8A-4147-A177-3AD203B41FA5}">
                      <a16:colId xmlns:a16="http://schemas.microsoft.com/office/drawing/2014/main" val="1003039374"/>
                    </a:ext>
                  </a:extLst>
                </a:gridCol>
                <a:gridCol w="2147728">
                  <a:extLst>
                    <a:ext uri="{9D8B030D-6E8A-4147-A177-3AD203B41FA5}">
                      <a16:colId xmlns:a16="http://schemas.microsoft.com/office/drawing/2014/main" val="2321172570"/>
                    </a:ext>
                  </a:extLst>
                </a:gridCol>
                <a:gridCol w="2147728">
                  <a:extLst>
                    <a:ext uri="{9D8B030D-6E8A-4147-A177-3AD203B41FA5}">
                      <a16:colId xmlns:a16="http://schemas.microsoft.com/office/drawing/2014/main" val="1103041924"/>
                    </a:ext>
                  </a:extLst>
                </a:gridCol>
                <a:gridCol w="2147728">
                  <a:extLst>
                    <a:ext uri="{9D8B030D-6E8A-4147-A177-3AD203B41FA5}">
                      <a16:colId xmlns:a16="http://schemas.microsoft.com/office/drawing/2014/main" val="2061645241"/>
                    </a:ext>
                  </a:extLst>
                </a:gridCol>
              </a:tblGrid>
              <a:tr h="423718">
                <a:tc>
                  <a:txBody>
                    <a:bodyPr/>
                    <a:lstStyle/>
                    <a:p>
                      <a:pPr algn="ctr"/>
                      <a:r>
                        <a:rPr lang="da-DK" sz="1600" b="0"/>
                        <a:t>1. april 2026</a:t>
                      </a:r>
                    </a:p>
                  </a:txBody>
                  <a:tcPr>
                    <a:solidFill>
                      <a:schemeClr val="bg1"/>
                    </a:solidFill>
                  </a:tcPr>
                </a:tc>
                <a:tc>
                  <a:txBody>
                    <a:bodyPr/>
                    <a:lstStyle/>
                    <a:p>
                      <a:pPr algn="ctr"/>
                      <a:r>
                        <a:rPr lang="da-DK" sz="1600" b="0"/>
                        <a:t>1. august 2026</a:t>
                      </a:r>
                    </a:p>
                  </a:txBody>
                  <a:tcPr>
                    <a:solidFill>
                      <a:schemeClr val="bg1"/>
                    </a:solidFill>
                  </a:tcPr>
                </a:tc>
                <a:tc>
                  <a:txBody>
                    <a:bodyPr/>
                    <a:lstStyle/>
                    <a:p>
                      <a:pPr algn="ctr"/>
                      <a:r>
                        <a:rPr lang="da-DK" sz="1600" b="0"/>
                        <a:t>1. april 2027</a:t>
                      </a:r>
                    </a:p>
                  </a:txBody>
                  <a:tcPr>
                    <a:solidFill>
                      <a:schemeClr val="bg1"/>
                    </a:solidFill>
                  </a:tcPr>
                </a:tc>
                <a:tc>
                  <a:txBody>
                    <a:bodyPr/>
                    <a:lstStyle/>
                    <a:p>
                      <a:pPr algn="ctr"/>
                      <a:r>
                        <a:rPr lang="da-DK" sz="1600" b="0"/>
                        <a:t>1. april 2028</a:t>
                      </a:r>
                    </a:p>
                  </a:txBody>
                  <a:tcPr>
                    <a:solidFill>
                      <a:schemeClr val="bg1"/>
                    </a:solidFill>
                  </a:tcPr>
                </a:tc>
                <a:tc>
                  <a:txBody>
                    <a:bodyPr/>
                    <a:lstStyle/>
                    <a:p>
                      <a:pPr algn="ctr"/>
                      <a:r>
                        <a:rPr lang="da-DK" sz="1600" b="0"/>
                        <a:t>I alt</a:t>
                      </a:r>
                    </a:p>
                  </a:txBody>
                  <a:tcPr>
                    <a:solidFill>
                      <a:schemeClr val="bg1"/>
                    </a:solidFill>
                  </a:tcPr>
                </a:tc>
                <a:extLst>
                  <a:ext uri="{0D108BD9-81ED-4DB2-BD59-A6C34878D82A}">
                    <a16:rowId xmlns:a16="http://schemas.microsoft.com/office/drawing/2014/main" val="3314979505"/>
                  </a:ext>
                </a:extLst>
              </a:tr>
              <a:tr h="423718">
                <a:tc>
                  <a:txBody>
                    <a:bodyPr/>
                    <a:lstStyle/>
                    <a:p>
                      <a:pPr algn="ctr"/>
                      <a:r>
                        <a:rPr lang="da-DK" sz="1600" b="0"/>
                        <a:t>1,29</a:t>
                      </a:r>
                    </a:p>
                  </a:txBody>
                  <a:tcPr>
                    <a:solidFill>
                      <a:schemeClr val="bg1"/>
                    </a:solidFill>
                  </a:tcPr>
                </a:tc>
                <a:tc>
                  <a:txBody>
                    <a:bodyPr/>
                    <a:lstStyle/>
                    <a:p>
                      <a:pPr algn="ctr"/>
                      <a:r>
                        <a:rPr lang="da-DK" sz="1600" b="0"/>
                        <a:t>0,65</a:t>
                      </a:r>
                    </a:p>
                  </a:txBody>
                  <a:tcPr>
                    <a:solidFill>
                      <a:schemeClr val="bg1"/>
                    </a:solidFill>
                  </a:tcPr>
                </a:tc>
                <a:tc>
                  <a:txBody>
                    <a:bodyPr/>
                    <a:lstStyle/>
                    <a:p>
                      <a:pPr algn="ctr"/>
                      <a:r>
                        <a:rPr lang="da-DK" sz="1600" b="0"/>
                        <a:t>1,88</a:t>
                      </a:r>
                    </a:p>
                  </a:txBody>
                  <a:tcPr>
                    <a:solidFill>
                      <a:schemeClr val="bg1"/>
                    </a:solidFill>
                  </a:tcPr>
                </a:tc>
                <a:tc>
                  <a:txBody>
                    <a:bodyPr/>
                    <a:lstStyle/>
                    <a:p>
                      <a:pPr algn="ctr"/>
                      <a:r>
                        <a:rPr lang="da-DK" sz="1600" b="0"/>
                        <a:t>2,55</a:t>
                      </a:r>
                    </a:p>
                  </a:txBody>
                  <a:tcPr>
                    <a:solidFill>
                      <a:schemeClr val="bg1"/>
                    </a:solidFill>
                  </a:tcPr>
                </a:tc>
                <a:tc>
                  <a:txBody>
                    <a:bodyPr/>
                    <a:lstStyle/>
                    <a:p>
                      <a:pPr algn="ctr"/>
                      <a:r>
                        <a:rPr lang="da-DK" sz="1600" b="0"/>
                        <a:t>6,37</a:t>
                      </a:r>
                    </a:p>
                  </a:txBody>
                  <a:tcPr>
                    <a:solidFill>
                      <a:schemeClr val="bg1"/>
                    </a:solidFill>
                  </a:tcPr>
                </a:tc>
                <a:extLst>
                  <a:ext uri="{0D108BD9-81ED-4DB2-BD59-A6C34878D82A}">
                    <a16:rowId xmlns:a16="http://schemas.microsoft.com/office/drawing/2014/main" val="1010787076"/>
                  </a:ext>
                </a:extLst>
              </a:tr>
            </a:tbl>
          </a:graphicData>
        </a:graphic>
      </p:graphicFrame>
    </p:spTree>
    <p:extLst>
      <p:ext uri="{BB962C8B-B14F-4D97-AF65-F5344CB8AC3E}">
        <p14:creationId xmlns:p14="http://schemas.microsoft.com/office/powerpoint/2010/main" val="95881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0F5AD-9F5B-9730-7329-BE6D1CDA10F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F2DA4B-88ED-D8A3-4DE3-1BD4B4CDA59C}"/>
              </a:ext>
            </a:extLst>
          </p:cNvPr>
          <p:cNvSpPr>
            <a:spLocks noGrp="1"/>
          </p:cNvSpPr>
          <p:nvPr>
            <p:ph type="title"/>
          </p:nvPr>
        </p:nvSpPr>
        <p:spPr/>
        <p:txBody>
          <a:bodyPr/>
          <a:lstStyle/>
          <a:p>
            <a:r>
              <a:rPr lang="da-DK" dirty="0"/>
              <a:t>Økonomisk ramme i mere pædagogisk form</a:t>
            </a:r>
          </a:p>
        </p:txBody>
      </p:sp>
      <p:sp>
        <p:nvSpPr>
          <p:cNvPr id="3" name="Pladsholder til indhold 2">
            <a:extLst>
              <a:ext uri="{FF2B5EF4-FFF2-40B4-BE49-F238E27FC236}">
                <a16:creationId xmlns:a16="http://schemas.microsoft.com/office/drawing/2014/main" id="{9615BBE6-9660-FBEE-24DF-40143846BCA1}"/>
              </a:ext>
            </a:extLst>
          </p:cNvPr>
          <p:cNvSpPr>
            <a:spLocks noGrp="1"/>
          </p:cNvSpPr>
          <p:nvPr>
            <p:ph idx="1"/>
          </p:nvPr>
        </p:nvSpPr>
        <p:spPr/>
        <p:txBody>
          <a:bodyPr/>
          <a:lstStyle/>
          <a:p>
            <a:r>
              <a:rPr lang="da-DK" dirty="0"/>
              <a:t>Generelle lønstigninger (inkl. reguleringsordning og teknisk korrektion): 6,37 pct.</a:t>
            </a:r>
          </a:p>
          <a:p>
            <a:pPr marL="0" indent="0">
              <a:buNone/>
            </a:pPr>
            <a:endParaRPr lang="da-DK" dirty="0"/>
          </a:p>
          <a:p>
            <a:r>
              <a:rPr lang="da-DK" dirty="0"/>
              <a:t>Lokal løndannelse: 0,20 pct.</a:t>
            </a:r>
          </a:p>
          <a:p>
            <a:endParaRPr lang="da-DK" dirty="0"/>
          </a:p>
          <a:p>
            <a:r>
              <a:rPr lang="da-DK" dirty="0"/>
              <a:t>Militær og erhvervsskoler: 0,21 pct.</a:t>
            </a:r>
          </a:p>
          <a:p>
            <a:endParaRPr lang="da-DK" dirty="0"/>
          </a:p>
          <a:p>
            <a:r>
              <a:rPr lang="da-DK" dirty="0"/>
              <a:t>Organisationspuljer og andre ting end løn: 1,20 pct.</a:t>
            </a:r>
          </a:p>
          <a:p>
            <a:pPr marL="457200" lvl="1" indent="0">
              <a:buNone/>
            </a:pPr>
            <a:r>
              <a:rPr lang="da-DK" dirty="0">
                <a:sym typeface="Wingdings" panose="05000000000000000000" pitchFamily="2" charset="2"/>
              </a:rPr>
              <a:t>	</a:t>
            </a:r>
            <a:r>
              <a:rPr lang="da-DK" dirty="0"/>
              <a:t>For Akademikernes vedkommende en indbetaling på </a:t>
            </a:r>
            <a:r>
              <a:rPr lang="da-DK" dirty="0" err="1"/>
              <a:t>Fritvalgslønkontoen</a:t>
            </a:r>
            <a:r>
              <a:rPr lang="da-DK" dirty="0"/>
              <a:t>: 0,81 pct.</a:t>
            </a:r>
          </a:p>
          <a:p>
            <a:endParaRPr lang="da-DK" dirty="0"/>
          </a:p>
          <a:p>
            <a:r>
              <a:rPr lang="da-DK" dirty="0"/>
              <a:t>Forventet reallønsforbedring: 1,97 pct. + </a:t>
            </a:r>
            <a:r>
              <a:rPr lang="da-DK" dirty="0" err="1"/>
              <a:t>fritvalgskonto</a:t>
            </a:r>
            <a:r>
              <a:rPr lang="da-DK" dirty="0"/>
              <a:t> (+0,81), evt. tillæg, forfremmelser, lokale forhandlinger (+0,2) osv. </a:t>
            </a:r>
          </a:p>
          <a:p>
            <a:pPr lvl="1">
              <a:buFont typeface="Wingdings" panose="05000000000000000000" pitchFamily="2" charset="2"/>
              <a:buChar char="à"/>
            </a:pPr>
            <a:endParaRPr lang="da-DK" dirty="0"/>
          </a:p>
        </p:txBody>
      </p:sp>
      <p:sp>
        <p:nvSpPr>
          <p:cNvPr id="4" name="Pladsholder til tekst 3">
            <a:extLst>
              <a:ext uri="{FF2B5EF4-FFF2-40B4-BE49-F238E27FC236}">
                <a16:creationId xmlns:a16="http://schemas.microsoft.com/office/drawing/2014/main" id="{E8DC3842-461F-9CC1-FDD1-A2D971BB8526}"/>
              </a:ext>
            </a:extLst>
          </p:cNvPr>
          <p:cNvSpPr>
            <a:spLocks noGrp="1"/>
          </p:cNvSpPr>
          <p:nvPr>
            <p:ph type="body" sz="quarter" idx="13"/>
          </p:nvPr>
        </p:nvSpPr>
        <p:spPr/>
        <p:txBody>
          <a:bodyPr/>
          <a:lstStyle/>
          <a:p>
            <a:r>
              <a:rPr lang="da-DK" dirty="0"/>
              <a:t>OK26</a:t>
            </a:r>
          </a:p>
        </p:txBody>
      </p:sp>
    </p:spTree>
    <p:extLst>
      <p:ext uri="{BB962C8B-B14F-4D97-AF65-F5344CB8AC3E}">
        <p14:creationId xmlns:p14="http://schemas.microsoft.com/office/powerpoint/2010/main" val="196883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1575E7E7-E662-491D-1C73-4FE66A3EF707}"/>
              </a:ext>
            </a:extLst>
          </p:cNvPr>
          <p:cNvSpPr>
            <a:spLocks noGrp="1"/>
          </p:cNvSpPr>
          <p:nvPr>
            <p:ph type="sldNum" sz="quarter" idx="17"/>
          </p:nvPr>
        </p:nvSpPr>
        <p:spPr/>
        <p:txBody>
          <a:bodyPr/>
          <a:lstStyle/>
          <a:p>
            <a:fld id="{23AA811B-2EBD-4900-905E-5BE206449611}" type="slidenum">
              <a:rPr lang="da-DK" smtClean="0"/>
              <a:pPr/>
              <a:t>7</a:t>
            </a:fld>
            <a:endParaRPr lang="da-DK"/>
          </a:p>
        </p:txBody>
      </p:sp>
      <p:sp>
        <p:nvSpPr>
          <p:cNvPr id="3" name="Pladsholder til billede 2">
            <a:extLst>
              <a:ext uri="{FF2B5EF4-FFF2-40B4-BE49-F238E27FC236}">
                <a16:creationId xmlns:a16="http://schemas.microsoft.com/office/drawing/2014/main" id="{3BA0A95F-C2A2-AF5E-5B29-FBF2D2962CA3}"/>
              </a:ext>
            </a:extLst>
          </p:cNvPr>
          <p:cNvSpPr>
            <a:spLocks noGrp="1"/>
          </p:cNvSpPr>
          <p:nvPr>
            <p:ph type="pic" sz="quarter" idx="13"/>
          </p:nvPr>
        </p:nvSpPr>
        <p:spPr/>
        <p:txBody>
          <a:bodyPr/>
          <a:lstStyle/>
          <a:p>
            <a:endParaRPr lang="da-DK" dirty="0"/>
          </a:p>
        </p:txBody>
      </p:sp>
      <p:sp>
        <p:nvSpPr>
          <p:cNvPr id="4" name="Pladsholder til tekst 3">
            <a:extLst>
              <a:ext uri="{FF2B5EF4-FFF2-40B4-BE49-F238E27FC236}">
                <a16:creationId xmlns:a16="http://schemas.microsoft.com/office/drawing/2014/main" id="{2BBA5E6C-EAB1-5411-2D3F-1C6E28C878E0}"/>
              </a:ext>
            </a:extLst>
          </p:cNvPr>
          <p:cNvSpPr>
            <a:spLocks noGrp="1"/>
          </p:cNvSpPr>
          <p:nvPr>
            <p:ph type="body" sz="quarter" idx="21"/>
          </p:nvPr>
        </p:nvSpPr>
        <p:spPr/>
        <p:txBody>
          <a:bodyPr/>
          <a:lstStyle/>
          <a:p>
            <a:endParaRPr lang="da-DK"/>
          </a:p>
        </p:txBody>
      </p:sp>
      <p:sp>
        <p:nvSpPr>
          <p:cNvPr id="5" name="Pladsholder til tekst 4">
            <a:extLst>
              <a:ext uri="{FF2B5EF4-FFF2-40B4-BE49-F238E27FC236}">
                <a16:creationId xmlns:a16="http://schemas.microsoft.com/office/drawing/2014/main" id="{13343FCF-EB87-4CB4-E086-171E3B80E2F8}"/>
              </a:ext>
            </a:extLst>
          </p:cNvPr>
          <p:cNvSpPr>
            <a:spLocks noGrp="1"/>
          </p:cNvSpPr>
          <p:nvPr>
            <p:ph type="body" sz="quarter" idx="14"/>
          </p:nvPr>
        </p:nvSpPr>
        <p:spPr/>
        <p:txBody>
          <a:bodyPr/>
          <a:lstStyle/>
          <a:p>
            <a:endParaRPr lang="da-DK"/>
          </a:p>
        </p:txBody>
      </p:sp>
      <p:sp>
        <p:nvSpPr>
          <p:cNvPr id="6" name="Undertitel 5">
            <a:extLst>
              <a:ext uri="{FF2B5EF4-FFF2-40B4-BE49-F238E27FC236}">
                <a16:creationId xmlns:a16="http://schemas.microsoft.com/office/drawing/2014/main" id="{4EF9A92D-9AEB-D8F9-A12E-14E2E4139E0B}"/>
              </a:ext>
            </a:extLst>
          </p:cNvPr>
          <p:cNvSpPr>
            <a:spLocks noGrp="1"/>
          </p:cNvSpPr>
          <p:nvPr>
            <p:ph type="subTitle" idx="1"/>
          </p:nvPr>
        </p:nvSpPr>
        <p:spPr/>
        <p:txBody>
          <a:bodyPr/>
          <a:lstStyle/>
          <a:p>
            <a:endParaRPr lang="da-DK"/>
          </a:p>
        </p:txBody>
      </p:sp>
      <p:sp>
        <p:nvSpPr>
          <p:cNvPr id="7" name="Titel 6">
            <a:extLst>
              <a:ext uri="{FF2B5EF4-FFF2-40B4-BE49-F238E27FC236}">
                <a16:creationId xmlns:a16="http://schemas.microsoft.com/office/drawing/2014/main" id="{56C1F239-10C3-D81A-F09C-79C88177D698}"/>
              </a:ext>
            </a:extLst>
          </p:cNvPr>
          <p:cNvSpPr>
            <a:spLocks noGrp="1"/>
          </p:cNvSpPr>
          <p:nvPr>
            <p:ph type="ctrTitle"/>
          </p:nvPr>
        </p:nvSpPr>
        <p:spPr/>
        <p:txBody>
          <a:bodyPr/>
          <a:lstStyle/>
          <a:p>
            <a:r>
              <a:rPr lang="da-DK" dirty="0" err="1"/>
              <a:t>Fritvalgslønkonto</a:t>
            </a:r>
            <a:endParaRPr lang="da-DK" dirty="0"/>
          </a:p>
        </p:txBody>
      </p:sp>
      <p:sp>
        <p:nvSpPr>
          <p:cNvPr id="8" name="Pladsholder til dato 7">
            <a:extLst>
              <a:ext uri="{FF2B5EF4-FFF2-40B4-BE49-F238E27FC236}">
                <a16:creationId xmlns:a16="http://schemas.microsoft.com/office/drawing/2014/main" id="{8297408C-C99C-6E43-E3E2-7773F8664BA3}"/>
              </a:ext>
            </a:extLst>
          </p:cNvPr>
          <p:cNvSpPr>
            <a:spLocks noGrp="1"/>
          </p:cNvSpPr>
          <p:nvPr>
            <p:ph type="dt" sz="half" idx="15"/>
          </p:nvPr>
        </p:nvSpPr>
        <p:spPr/>
        <p:txBody>
          <a:bodyPr/>
          <a:lstStyle/>
          <a:p>
            <a:fld id="{7A5F9F7D-E149-41C5-8B91-725F40F33709}" type="datetime2">
              <a:rPr lang="da-DK" smtClean="0"/>
              <a:t>1. maj 2026</a:t>
            </a:fld>
            <a:endParaRPr lang="da-DK"/>
          </a:p>
        </p:txBody>
      </p:sp>
    </p:spTree>
    <p:extLst>
      <p:ext uri="{BB962C8B-B14F-4D97-AF65-F5344CB8AC3E}">
        <p14:creationId xmlns:p14="http://schemas.microsoft.com/office/powerpoint/2010/main" val="398820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FEBFC-0BCC-2E3C-3BDE-F7A5A04F144F}"/>
              </a:ext>
            </a:extLst>
          </p:cNvPr>
          <p:cNvSpPr>
            <a:spLocks noGrp="1"/>
          </p:cNvSpPr>
          <p:nvPr>
            <p:ph type="title"/>
          </p:nvPr>
        </p:nvSpPr>
        <p:spPr>
          <a:xfrm>
            <a:off x="631596" y="900000"/>
            <a:ext cx="11020654" cy="1244713"/>
          </a:xfrm>
        </p:spPr>
        <p:txBody>
          <a:bodyPr/>
          <a:lstStyle/>
          <a:p>
            <a:r>
              <a:rPr lang="da-DK" sz="4000" dirty="0"/>
              <a:t>Din lønseddel</a:t>
            </a:r>
          </a:p>
        </p:txBody>
      </p:sp>
      <p:pic>
        <p:nvPicPr>
          <p:cNvPr id="8" name="Pladsholder til indhold 7" descr="Kontrolliste med massiv udfyldning">
            <a:extLst>
              <a:ext uri="{FF2B5EF4-FFF2-40B4-BE49-F238E27FC236}">
                <a16:creationId xmlns:a16="http://schemas.microsoft.com/office/drawing/2014/main" id="{F721902A-238A-029F-801E-A3B193FB5807}"/>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245096" y="1637142"/>
            <a:ext cx="5301171" cy="4788563"/>
          </a:xfrm>
        </p:spPr>
      </p:pic>
      <p:sp>
        <p:nvSpPr>
          <p:cNvPr id="4" name="Pladsholder til indhold 3">
            <a:extLst>
              <a:ext uri="{FF2B5EF4-FFF2-40B4-BE49-F238E27FC236}">
                <a16:creationId xmlns:a16="http://schemas.microsoft.com/office/drawing/2014/main" id="{C1559E98-8E23-7CA4-BFE3-792EC9CD8A90}"/>
              </a:ext>
            </a:extLst>
          </p:cNvPr>
          <p:cNvSpPr>
            <a:spLocks noGrp="1"/>
          </p:cNvSpPr>
          <p:nvPr>
            <p:ph sz="half" idx="2"/>
          </p:nvPr>
        </p:nvSpPr>
        <p:spPr>
          <a:xfrm>
            <a:off x="6273800" y="999241"/>
            <a:ext cx="5375274" cy="5498759"/>
          </a:xfrm>
        </p:spPr>
        <p:txBody>
          <a:bodyPr/>
          <a:lstStyle/>
          <a:p>
            <a:pPr marL="0" indent="0">
              <a:buNone/>
            </a:pPr>
            <a:r>
              <a:rPr lang="da-DK" sz="2800" b="1" dirty="0">
                <a:solidFill>
                  <a:schemeClr val="tx2">
                    <a:lumMod val="75000"/>
                    <a:lumOff val="25000"/>
                  </a:schemeClr>
                </a:solidFill>
              </a:rPr>
              <a:t>I dag:</a:t>
            </a:r>
          </a:p>
          <a:p>
            <a:pPr marL="0" indent="0">
              <a:buNone/>
            </a:pPr>
            <a:r>
              <a:rPr lang="da-DK" dirty="0"/>
              <a:t>Løn </a:t>
            </a:r>
          </a:p>
          <a:p>
            <a:pPr marL="0" indent="0">
              <a:buNone/>
            </a:pPr>
            <a:r>
              <a:rPr lang="da-DK" dirty="0"/>
              <a:t>Tillæg</a:t>
            </a:r>
          </a:p>
          <a:p>
            <a:pPr marL="0" indent="0">
              <a:buNone/>
            </a:pPr>
            <a:r>
              <a:rPr lang="da-DK" dirty="0"/>
              <a:t>Pension</a:t>
            </a:r>
          </a:p>
          <a:p>
            <a:pPr marL="0" indent="0">
              <a:buNone/>
            </a:pPr>
            <a:r>
              <a:rPr lang="da-DK" dirty="0"/>
              <a:t>Ferie </a:t>
            </a:r>
          </a:p>
          <a:p>
            <a:pPr marL="0" indent="0">
              <a:buNone/>
            </a:pPr>
            <a:r>
              <a:rPr lang="da-DK" dirty="0"/>
              <a:t>Særlige feriedage</a:t>
            </a:r>
          </a:p>
          <a:p>
            <a:pPr marL="0" indent="0">
              <a:buNone/>
            </a:pPr>
            <a:r>
              <a:rPr lang="da-DK" dirty="0"/>
              <a:t>Særlige feriegodtgørelse </a:t>
            </a:r>
          </a:p>
          <a:p>
            <a:pPr marL="0" indent="0">
              <a:buNone/>
            </a:pPr>
            <a:endParaRPr lang="da-DK" dirty="0"/>
          </a:p>
          <a:p>
            <a:pPr marL="0" indent="0">
              <a:buNone/>
            </a:pPr>
            <a:r>
              <a:rPr lang="da-DK" sz="2800" b="1" dirty="0">
                <a:solidFill>
                  <a:schemeClr val="tx2">
                    <a:lumMod val="75000"/>
                    <a:lumOff val="25000"/>
                  </a:schemeClr>
                </a:solidFill>
              </a:rPr>
              <a:t>Den 1.1.2028:</a:t>
            </a:r>
          </a:p>
          <a:p>
            <a:pPr marL="0" indent="0">
              <a:buNone/>
            </a:pPr>
            <a:r>
              <a:rPr lang="da-DK" dirty="0"/>
              <a:t>Løn </a:t>
            </a:r>
          </a:p>
          <a:p>
            <a:pPr marL="0" indent="0">
              <a:buNone/>
            </a:pPr>
            <a:r>
              <a:rPr lang="da-DK" dirty="0"/>
              <a:t>Tillæg</a:t>
            </a:r>
          </a:p>
          <a:p>
            <a:pPr marL="0" indent="0">
              <a:buNone/>
            </a:pPr>
            <a:r>
              <a:rPr lang="da-DK" dirty="0"/>
              <a:t>Pension</a:t>
            </a:r>
          </a:p>
          <a:p>
            <a:pPr marL="0" indent="0">
              <a:buNone/>
            </a:pPr>
            <a:r>
              <a:rPr lang="da-DK" dirty="0"/>
              <a:t>Ferie </a:t>
            </a:r>
          </a:p>
          <a:p>
            <a:pPr marL="0" indent="0">
              <a:buNone/>
            </a:pPr>
            <a:r>
              <a:rPr lang="da-DK" b="1" dirty="0" err="1">
                <a:solidFill>
                  <a:schemeClr val="tx2">
                    <a:lumMod val="50000"/>
                    <a:lumOff val="50000"/>
                  </a:schemeClr>
                </a:solidFill>
              </a:rPr>
              <a:t>Fritvalgs</a:t>
            </a:r>
            <a:r>
              <a:rPr lang="da-DK" b="1" dirty="0" err="1">
                <a:solidFill>
                  <a:schemeClr val="accent6"/>
                </a:solidFill>
              </a:rPr>
              <a:t>midler</a:t>
            </a:r>
            <a:endParaRPr lang="da-DK" b="1" dirty="0">
              <a:solidFill>
                <a:schemeClr val="accent6"/>
              </a:solidFill>
            </a:endParaRPr>
          </a:p>
          <a:p>
            <a:pPr marL="0" indent="0">
              <a:buNone/>
            </a:pPr>
            <a:r>
              <a:rPr lang="da-DK" b="1" dirty="0" err="1">
                <a:solidFill>
                  <a:srgbClr val="0054CE"/>
                </a:solidFill>
              </a:rPr>
              <a:t>Fritvalgs</a:t>
            </a:r>
            <a:r>
              <a:rPr lang="da-DK" b="1" dirty="0" err="1">
                <a:solidFill>
                  <a:schemeClr val="accent6"/>
                </a:solidFill>
              </a:rPr>
              <a:t>dage</a:t>
            </a:r>
            <a:r>
              <a:rPr lang="da-DK" b="1" dirty="0">
                <a:solidFill>
                  <a:schemeClr val="accent6"/>
                </a:solidFill>
              </a:rPr>
              <a:t> (fra </a:t>
            </a:r>
            <a:r>
              <a:rPr lang="da-DK" b="1" dirty="0" err="1">
                <a:solidFill>
                  <a:schemeClr val="accent6"/>
                </a:solidFill>
              </a:rPr>
              <a:t>fritvalgsdagen</a:t>
            </a:r>
            <a:r>
              <a:rPr lang="da-DK" b="1" dirty="0">
                <a:solidFill>
                  <a:schemeClr val="accent6"/>
                </a:solidFill>
              </a:rPr>
              <a:t>, særlige feriedage og seniordage)</a:t>
            </a:r>
          </a:p>
          <a:p>
            <a:pPr marL="0" indent="0">
              <a:buNone/>
            </a:pPr>
            <a:endParaRPr lang="da-DK" dirty="0"/>
          </a:p>
        </p:txBody>
      </p:sp>
      <p:sp>
        <p:nvSpPr>
          <p:cNvPr id="6" name="Pladsholder til slidenummer 5">
            <a:extLst>
              <a:ext uri="{FF2B5EF4-FFF2-40B4-BE49-F238E27FC236}">
                <a16:creationId xmlns:a16="http://schemas.microsoft.com/office/drawing/2014/main" id="{AE435907-F3E3-8391-977F-A2900091969F}"/>
              </a:ext>
            </a:extLst>
          </p:cNvPr>
          <p:cNvSpPr>
            <a:spLocks noGrp="1"/>
          </p:cNvSpPr>
          <p:nvPr>
            <p:ph type="sldNum" sz="quarter" idx="12"/>
          </p:nvPr>
        </p:nvSpPr>
        <p:spPr/>
        <p:txBody>
          <a:bodyPr/>
          <a:lstStyle/>
          <a:p>
            <a:fld id="{23AA811B-2EBD-4900-905E-5BE206449611}" type="slidenum">
              <a:rPr lang="da-DK" smtClean="0"/>
              <a:pPr/>
              <a:t>8</a:t>
            </a:fld>
            <a:endParaRPr lang="da-DK" dirty="0"/>
          </a:p>
        </p:txBody>
      </p:sp>
    </p:spTree>
    <p:extLst>
      <p:ext uri="{BB962C8B-B14F-4D97-AF65-F5344CB8AC3E}">
        <p14:creationId xmlns:p14="http://schemas.microsoft.com/office/powerpoint/2010/main" val="332446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9D752DE-C3B4-8284-1A81-701328088262}"/>
              </a:ext>
            </a:extLst>
          </p:cNvPr>
          <p:cNvSpPr>
            <a:spLocks noGrp="1"/>
          </p:cNvSpPr>
          <p:nvPr>
            <p:ph type="body" sz="quarter" idx="13"/>
          </p:nvPr>
        </p:nvSpPr>
        <p:spPr/>
        <p:txBody>
          <a:bodyPr/>
          <a:lstStyle/>
          <a:p>
            <a:pPr algn="l"/>
            <a:r>
              <a:rPr lang="da-DK" dirty="0"/>
              <a:t>OK26</a:t>
            </a:r>
          </a:p>
        </p:txBody>
      </p:sp>
      <p:sp>
        <p:nvSpPr>
          <p:cNvPr id="3" name="Pladsholder til tekst 2">
            <a:extLst>
              <a:ext uri="{FF2B5EF4-FFF2-40B4-BE49-F238E27FC236}">
                <a16:creationId xmlns:a16="http://schemas.microsoft.com/office/drawing/2014/main" id="{FAF51651-5755-B6EE-5A83-FD79F2B8DEC3}"/>
              </a:ext>
            </a:extLst>
          </p:cNvPr>
          <p:cNvSpPr>
            <a:spLocks noGrp="1"/>
          </p:cNvSpPr>
          <p:nvPr>
            <p:ph type="body" idx="21"/>
          </p:nvPr>
        </p:nvSpPr>
        <p:spPr/>
        <p:txBody>
          <a:bodyPr/>
          <a:lstStyle/>
          <a:p>
            <a:r>
              <a:rPr lang="da-DK" sz="1800" b="1" dirty="0" err="1"/>
              <a:t>Fritvalgs</a:t>
            </a:r>
            <a:r>
              <a:rPr lang="da-DK" sz="1800" b="1" dirty="0"/>
              <a:t> Lønkonto</a:t>
            </a:r>
          </a:p>
        </p:txBody>
      </p:sp>
      <p:sp>
        <p:nvSpPr>
          <p:cNvPr id="4" name="Pladsholder til indhold 3">
            <a:extLst>
              <a:ext uri="{FF2B5EF4-FFF2-40B4-BE49-F238E27FC236}">
                <a16:creationId xmlns:a16="http://schemas.microsoft.com/office/drawing/2014/main" id="{E3BD2611-FB68-0FA2-54DC-7B38E4E6C664}"/>
              </a:ext>
            </a:extLst>
          </p:cNvPr>
          <p:cNvSpPr>
            <a:spLocks noGrp="1"/>
          </p:cNvSpPr>
          <p:nvPr>
            <p:ph sz="half" idx="22"/>
          </p:nvPr>
        </p:nvSpPr>
        <p:spPr>
          <a:solidFill>
            <a:schemeClr val="accent1"/>
          </a:solidFill>
          <a:effectLst>
            <a:outerShdw blurRad="50800" dist="38100" algn="l" rotWithShape="0">
              <a:prstClr val="black">
                <a:alpha val="40000"/>
              </a:prstClr>
            </a:outerShdw>
          </a:effectLst>
        </p:spPr>
        <p:txBody>
          <a:bodyPr/>
          <a:lstStyle/>
          <a:p>
            <a:endParaRPr lang="da-DK" dirty="0"/>
          </a:p>
          <a:p>
            <a:endParaRPr lang="da-DK" dirty="0"/>
          </a:p>
          <a:p>
            <a:endParaRPr lang="da-DK" dirty="0">
              <a:solidFill>
                <a:schemeClr val="bg1"/>
              </a:solidFill>
            </a:endParaRPr>
          </a:p>
          <a:p>
            <a:pPr marL="0" indent="0">
              <a:buNone/>
            </a:pPr>
            <a:endParaRPr lang="da-DK" sz="1800" dirty="0">
              <a:solidFill>
                <a:schemeClr val="bg1"/>
              </a:solidFill>
            </a:endParaRPr>
          </a:p>
          <a:p>
            <a:pPr marL="457200" lvl="1" indent="0">
              <a:buNone/>
            </a:pPr>
            <a:r>
              <a:rPr lang="da-DK" sz="1800" dirty="0">
                <a:solidFill>
                  <a:schemeClr val="bg1"/>
                </a:solidFill>
              </a:rPr>
              <a:t>En lønkonto på mellem 5,71%-6,71%, som den ansatte kan hæve midler fra.</a:t>
            </a:r>
          </a:p>
          <a:p>
            <a:pPr marL="457200" lvl="1" indent="0">
              <a:buNone/>
            </a:pPr>
            <a:endParaRPr lang="da-DK" sz="1800" dirty="0">
              <a:solidFill>
                <a:schemeClr val="bg1"/>
              </a:solidFill>
            </a:endParaRPr>
          </a:p>
        </p:txBody>
      </p:sp>
      <p:sp>
        <p:nvSpPr>
          <p:cNvPr id="5" name="Pladsholder til tekst 4">
            <a:extLst>
              <a:ext uri="{FF2B5EF4-FFF2-40B4-BE49-F238E27FC236}">
                <a16:creationId xmlns:a16="http://schemas.microsoft.com/office/drawing/2014/main" id="{4DA086C2-848F-C045-07DA-8B7393CEE333}"/>
              </a:ext>
            </a:extLst>
          </p:cNvPr>
          <p:cNvSpPr>
            <a:spLocks noGrp="1"/>
          </p:cNvSpPr>
          <p:nvPr>
            <p:ph type="body" sz="quarter" idx="23"/>
          </p:nvPr>
        </p:nvSpPr>
        <p:spPr/>
        <p:txBody>
          <a:bodyPr/>
          <a:lstStyle/>
          <a:p>
            <a:r>
              <a:rPr lang="da-DK" sz="1800" b="1" dirty="0"/>
              <a:t>Frihedsrettigheder</a:t>
            </a:r>
          </a:p>
        </p:txBody>
      </p:sp>
      <p:sp>
        <p:nvSpPr>
          <p:cNvPr id="6" name="Pladsholder til indhold 5">
            <a:extLst>
              <a:ext uri="{FF2B5EF4-FFF2-40B4-BE49-F238E27FC236}">
                <a16:creationId xmlns:a16="http://schemas.microsoft.com/office/drawing/2014/main" id="{0FF5AF28-53BA-235C-90DB-5CEF314EF7FF}"/>
              </a:ext>
            </a:extLst>
          </p:cNvPr>
          <p:cNvSpPr>
            <a:spLocks noGrp="1"/>
          </p:cNvSpPr>
          <p:nvPr>
            <p:ph sz="quarter" idx="24"/>
          </p:nvPr>
        </p:nvSpPr>
        <p:spPr>
          <a:solidFill>
            <a:schemeClr val="accent4">
              <a:lumMod val="20000"/>
              <a:lumOff val="80000"/>
            </a:schemeClr>
          </a:solidFill>
        </p:spPr>
        <p:txBody>
          <a:bodyPr/>
          <a:lstStyle/>
          <a:p>
            <a:pPr marL="0" indent="0">
              <a:buNone/>
            </a:pPr>
            <a:endParaRPr lang="da-DK" sz="1800" dirty="0"/>
          </a:p>
          <a:p>
            <a:pPr marL="0" indent="0">
              <a:buNone/>
            </a:pPr>
            <a:r>
              <a:rPr lang="da-DK" sz="1800" dirty="0"/>
              <a:t>Frihed holdes med løntræk.</a:t>
            </a:r>
          </a:p>
          <a:p>
            <a:pPr marL="0" indent="0">
              <a:buNone/>
            </a:pPr>
            <a:r>
              <a:rPr lang="da-DK" sz="1800" dirty="0"/>
              <a:t>Eksisterende frihedsrettigheder:</a:t>
            </a:r>
            <a:br>
              <a:rPr lang="da-DK" sz="1800" dirty="0"/>
            </a:br>
            <a:r>
              <a:rPr lang="da-DK" sz="1800" dirty="0"/>
              <a:t>	5 særlige feriedage</a:t>
            </a:r>
            <a:br>
              <a:rPr lang="da-DK" sz="1800" dirty="0"/>
            </a:br>
            <a:r>
              <a:rPr lang="da-DK" sz="1800" dirty="0"/>
              <a:t>	2 seniordage (fra 62 år)</a:t>
            </a:r>
          </a:p>
          <a:p>
            <a:pPr marL="0" indent="0">
              <a:buNone/>
            </a:pPr>
            <a:endParaRPr lang="da-DK" sz="1800" dirty="0"/>
          </a:p>
          <a:p>
            <a:pPr marL="0" indent="0">
              <a:buNone/>
            </a:pPr>
            <a:r>
              <a:rPr lang="da-DK" sz="1800" dirty="0">
                <a:solidFill>
                  <a:schemeClr val="accent1"/>
                </a:solidFill>
              </a:rPr>
              <a:t>Nye frihedsrettigheder:</a:t>
            </a:r>
            <a:br>
              <a:rPr lang="da-DK" sz="1800" dirty="0">
                <a:solidFill>
                  <a:schemeClr val="accent1"/>
                </a:solidFill>
              </a:rPr>
            </a:br>
            <a:r>
              <a:rPr lang="da-DK" sz="1800" dirty="0">
                <a:solidFill>
                  <a:schemeClr val="accent1"/>
                </a:solidFill>
              </a:rPr>
              <a:t>	2 nye seniordage (fra 62 år)</a:t>
            </a:r>
            <a:br>
              <a:rPr lang="da-DK" sz="1800" dirty="0">
                <a:solidFill>
                  <a:schemeClr val="accent1"/>
                </a:solidFill>
              </a:rPr>
            </a:br>
            <a:r>
              <a:rPr lang="da-DK" sz="1800" dirty="0">
                <a:solidFill>
                  <a:schemeClr val="accent1"/>
                </a:solidFill>
              </a:rPr>
              <a:t>	1 </a:t>
            </a:r>
            <a:r>
              <a:rPr lang="da-DK" sz="1800" dirty="0" err="1">
                <a:solidFill>
                  <a:schemeClr val="accent1"/>
                </a:solidFill>
              </a:rPr>
              <a:t>fritvalgsdag</a:t>
            </a:r>
            <a:r>
              <a:rPr lang="da-DK" sz="1800" dirty="0">
                <a:solidFill>
                  <a:schemeClr val="accent1"/>
                </a:solidFill>
              </a:rPr>
              <a:t> til ansatte midt i livet 	(41-61 år)</a:t>
            </a:r>
            <a:br>
              <a:rPr lang="da-DK" sz="1800" dirty="0"/>
            </a:br>
            <a:endParaRPr lang="da-DK" sz="1800" dirty="0"/>
          </a:p>
        </p:txBody>
      </p:sp>
      <p:sp>
        <p:nvSpPr>
          <p:cNvPr id="7" name="Titel 6">
            <a:extLst>
              <a:ext uri="{FF2B5EF4-FFF2-40B4-BE49-F238E27FC236}">
                <a16:creationId xmlns:a16="http://schemas.microsoft.com/office/drawing/2014/main" id="{4BEC74AA-27C1-5D4D-2BE4-3377487E41D0}"/>
              </a:ext>
            </a:extLst>
          </p:cNvPr>
          <p:cNvSpPr>
            <a:spLocks noGrp="1"/>
          </p:cNvSpPr>
          <p:nvPr>
            <p:ph type="title"/>
          </p:nvPr>
        </p:nvSpPr>
        <p:spPr/>
        <p:txBody>
          <a:bodyPr/>
          <a:lstStyle/>
          <a:p>
            <a:r>
              <a:rPr lang="da-DK" dirty="0"/>
              <a:t>Øget fleksibilitet</a:t>
            </a:r>
          </a:p>
        </p:txBody>
      </p:sp>
    </p:spTree>
    <p:extLst>
      <p:ext uri="{BB962C8B-B14F-4D97-AF65-F5344CB8AC3E}">
        <p14:creationId xmlns:p14="http://schemas.microsoft.com/office/powerpoint/2010/main" val="4018626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302856208976196"/>
</p:tagLst>
</file>

<file path=ppt/tags/tag2.xml><?xml version="1.0" encoding="utf-8"?>
<p:tagLst xmlns:a="http://schemas.openxmlformats.org/drawingml/2006/main" xmlns:r="http://schemas.openxmlformats.org/officeDocument/2006/relationships" xmlns:p="http://schemas.openxmlformats.org/presentationml/2006/main">
  <p:tag name="TEMPLAFYSLIDEID" val="638302856208976218"/>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ac9ed6d6-e8a2-4229-8e58-0afc75040c28.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58ce330d-0dc0-49d6-a366-7254e1d8c84f.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44efae36-83a1-49b0-bb59-412ff3234cfa.jpe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8631dbb8-d304-406b-8b69-299f282c2eb4.jpeg"/>
</p:tagLst>
</file>

<file path=ppt/theme/theme1.xml><?xml version="1.0" encoding="utf-8"?>
<a:theme xmlns:a="http://schemas.openxmlformats.org/drawingml/2006/main" name="Djøf PowerPoint skabelon">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NY_skab.pptx" id="{0B4B0519-8EB2-4428-B0B7-14D43AE2C7C3}" vid="{BB287D6E-34F2-4C4D-BE07-24ADEE18CB8A}"/>
    </a:ext>
  </a:extLst>
</a:theme>
</file>

<file path=ppt/theme/theme2.xml><?xml version="1.0" encoding="utf-8"?>
<a:theme xmlns:a="http://schemas.openxmlformats.org/drawingml/2006/main" name="Office-tema">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83FEE9B57278A4994C09D931F578E80" ma:contentTypeVersion="4" ma:contentTypeDescription="Opret et nyt dokument." ma:contentTypeScope="" ma:versionID="aee3acf32398e12bd19fe620a967a318">
  <xsd:schema xmlns:xsd="http://www.w3.org/2001/XMLSchema" xmlns:xs="http://www.w3.org/2001/XMLSchema" xmlns:p="http://schemas.microsoft.com/office/2006/metadata/properties" xmlns:ns2="3d2aef2a-676d-4f93-aa1f-ae48fc5122d9" targetNamespace="http://schemas.microsoft.com/office/2006/metadata/properties" ma:root="true" ma:fieldsID="f8f07c83ba6c2a1e0da25fbd92dca148" ns2:_="">
    <xsd:import namespace="3d2aef2a-676d-4f93-aa1f-ae48fc5122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aef2a-676d-4f93-aa1f-ae48fc512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TemplafyFormConfiguration><![CDATA[{"formFields":[],"formDataEntries":[]}]]></TemplafyFormConfiguration>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TemplafyTemplateConfiguration><![CDATA[{"elementsMetadata":[],"transformationConfigurations":[],"enableDocumentContentUpdater":false,"version":"2.0"}]]></TemplafyTemplateConfiguration>
</file>

<file path=customXml/item6.xml><?xml version="1.0" encoding="utf-8"?>
<TemplafySlideTemplateConfiguration><![CDATA[{"slideVersion":1,"isValidatorEnabled":false,"isLocked":false,"elementsMetadata":[],"slideId":"638325207396276330","enableDocumentContentUpdater":false,"version":"2.0"}]]></TemplafySlideTemplateConfiguration>
</file>

<file path=customXml/item7.xml><?xml version="1.0" encoding="utf-8"?>
<TemplafySlideFormConfiguration><![CDATA[{"formFields":[],"formDataEntries":[]}]]></TemplafySlideForm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slideId":"638325207396349929","enableDocumentContentUpdater":false,"version":"2.0"}]]></TemplafySlideTemplateConfiguration>
</file>

<file path=customXml/itemProps1.xml><?xml version="1.0" encoding="utf-8"?>
<ds:datastoreItem xmlns:ds="http://schemas.openxmlformats.org/officeDocument/2006/customXml" ds:itemID="{1335D350-9B2D-4D84-9057-FAC2D8E12323}">
  <ds:schemaRefs>
    <ds:schemaRef ds:uri="3d2aef2a-676d-4f93-aa1f-ae48fc5122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C41E491-9832-4219-8E2F-34D1EDD302D5}">
  <ds:schemaRefs>
    <ds:schemaRef ds:uri="http://schemas.microsoft.com/sharepoint/v3/contenttype/forms"/>
  </ds:schemaRefs>
</ds:datastoreItem>
</file>

<file path=customXml/itemProps3.xml><?xml version="1.0" encoding="utf-8"?>
<ds:datastoreItem xmlns:ds="http://schemas.openxmlformats.org/officeDocument/2006/customXml" ds:itemID="{DD39F257-73BE-4B5C-A743-3709614EC361}">
  <ds:schemaRefs/>
</ds:datastoreItem>
</file>

<file path=customXml/itemProps4.xml><?xml version="1.0" encoding="utf-8"?>
<ds:datastoreItem xmlns:ds="http://schemas.openxmlformats.org/officeDocument/2006/customXml" ds:itemID="{3CB9DFB3-18C6-4F84-BE05-F4C1C9129BB6}">
  <ds:schemaRefs>
    <ds:schemaRef ds:uri="http://purl.org/dc/elements/1.1/"/>
    <ds:schemaRef ds:uri="3d2aef2a-676d-4f93-aa1f-ae48fc5122d9"/>
    <ds:schemaRef ds:uri="http://schemas.openxmlformats.org/package/2006/metadata/core-properties"/>
    <ds:schemaRef ds:uri="http://www.w3.org/XML/1998/namespace"/>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9B95FF7A-7514-4090-BC63-FB709AA0CB1B}">
  <ds:schemaRefs/>
</ds:datastoreItem>
</file>

<file path=customXml/itemProps6.xml><?xml version="1.0" encoding="utf-8"?>
<ds:datastoreItem xmlns:ds="http://schemas.openxmlformats.org/officeDocument/2006/customXml" ds:itemID="{BC55F4D7-735D-41D0-9CB6-CDEADC655185}">
  <ds:schemaRefs/>
</ds:datastoreItem>
</file>

<file path=customXml/itemProps7.xml><?xml version="1.0" encoding="utf-8"?>
<ds:datastoreItem xmlns:ds="http://schemas.openxmlformats.org/officeDocument/2006/customXml" ds:itemID="{03E25150-AB0A-4A04-80E9-BBD8755333F2}">
  <ds:schemaRefs/>
</ds:datastoreItem>
</file>

<file path=customXml/itemProps8.xml><?xml version="1.0" encoding="utf-8"?>
<ds:datastoreItem xmlns:ds="http://schemas.openxmlformats.org/officeDocument/2006/customXml" ds:itemID="{703F6B95-4E60-4026-9196-14077B6FD9FC}">
  <ds:schemaRefs/>
</ds:datastoreItem>
</file>

<file path=customXml/itemProps9.xml><?xml version="1.0" encoding="utf-8"?>
<ds:datastoreItem xmlns:ds="http://schemas.openxmlformats.org/officeDocument/2006/customXml" ds:itemID="{3C608998-D989-402B-9C66-8E8F7B8C4C74}">
  <ds:schemaRefs/>
</ds:datastoreItem>
</file>

<file path=docProps/app.xml><?xml version="1.0" encoding="utf-8"?>
<Properties xmlns="http://schemas.openxmlformats.org/officeDocument/2006/extended-properties" xmlns:vt="http://schemas.openxmlformats.org/officeDocument/2006/docPropsVTypes">
  <Template/>
  <TotalTime>2452</TotalTime>
  <Words>5949</Words>
  <Application>Microsoft Office PowerPoint</Application>
  <PresentationFormat>Widescreen</PresentationFormat>
  <Paragraphs>480</Paragraphs>
  <Slides>21</Slides>
  <Notes>15</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21</vt:i4>
      </vt:variant>
    </vt:vector>
  </HeadingPairs>
  <TitlesOfParts>
    <vt:vector size="28" baseType="lpstr">
      <vt:lpstr>Calibri</vt:lpstr>
      <vt:lpstr>Arial</vt:lpstr>
      <vt:lpstr>Djoef Offc</vt:lpstr>
      <vt:lpstr>Montserrat</vt:lpstr>
      <vt:lpstr>Montserrat SemiBold</vt:lpstr>
      <vt:lpstr>Wingdings</vt:lpstr>
      <vt:lpstr>Djøf PowerPoint skabelon</vt:lpstr>
      <vt:lpstr>OK26 – forlig i staten</vt:lpstr>
      <vt:lpstr>Indholdsfortegnelse</vt:lpstr>
      <vt:lpstr>Løn og overenskomstøkonomi</vt:lpstr>
      <vt:lpstr>Økonomisk ramme 8,7 pct</vt:lpstr>
      <vt:lpstr>Generelle lønstigninger på 6,37 pct.</vt:lpstr>
      <vt:lpstr>Økonomisk ramme i mere pædagogisk form</vt:lpstr>
      <vt:lpstr>Fritvalgslønkonto</vt:lpstr>
      <vt:lpstr>Din lønseddel</vt:lpstr>
      <vt:lpstr>Øget fleksibilitet</vt:lpstr>
      <vt:lpstr>Fritvalgskonto pr. 1. januar 2028</vt:lpstr>
      <vt:lpstr>PowerPoint-præsentation</vt:lpstr>
      <vt:lpstr>Opsparingsmuligheder (Aftale om opsparing af frihed bortfalder pr. 1. april 2026)</vt:lpstr>
      <vt:lpstr>Lokal løn</vt:lpstr>
      <vt:lpstr>PowerPoint-præsentation</vt:lpstr>
      <vt:lpstr>Familierettigheder og arbejdsmiljø</vt:lpstr>
      <vt:lpstr>Fra den 1. april 2026   Barns 3. sygedag og ekstra frihed ved hjemkaldelse  Når et barn kaldes sygt hjem midt på dagen, tæller hjemsendelsesdagen fremover ikke som 1. sygedag, men bliver en ny ”0.-dag”. Derudover gives ret til frihed  ved barns 3. sygedag.   Vilkår for afholdelsen er uændrede. Hensynet til barnets forhold skal gøre pasning nødvendig, forholdene på tjenestestedet skal tillade det, barnet skal være under 18 år og hjemmeværende. </vt:lpstr>
      <vt:lpstr>Nye lønrettigheder ved barsel </vt:lpstr>
      <vt:lpstr>Arbejdsmiljø og fælles indsatser for at nedbringe stress</vt:lpstr>
      <vt:lpstr>Øvrige resultater </vt:lpstr>
      <vt:lpstr>Andre resultater, medarbejdere</vt:lpstr>
      <vt:lpstr>Spørgsmål?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Maja Kure Kristensen</dc:creator>
  <cp:lastModifiedBy>Jeanette Blume</cp:lastModifiedBy>
  <cp:revision>15</cp:revision>
  <cp:lastPrinted>2026-02-16T12:09:37Z</cp:lastPrinted>
  <dcterms:created xsi:type="dcterms:W3CDTF">2026-02-12T10:45:58Z</dcterms:created>
  <dcterms:modified xsi:type="dcterms:W3CDTF">2026-05-01T13:17:56Z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2023-10-10T07:45:39</vt:lpwstr>
  </property>
  <property fmtid="{D5CDD505-2E9C-101B-9397-08002B2CF9AE}" pid="4" name="ContentTypeId">
    <vt:lpwstr>0x010100883FEE9B57278A4994C09D931F578E80</vt:lpwstr>
  </property>
</Properties>
</file>