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8"/>
  </p:sldMasterIdLst>
  <p:notesMasterIdLst>
    <p:notesMasterId r:id="rId29"/>
  </p:notesMasterIdLst>
  <p:handoutMasterIdLst>
    <p:handoutMasterId r:id="rId30"/>
  </p:handoutMasterIdLst>
  <p:sldIdLst>
    <p:sldId id="321" r:id="rId9"/>
    <p:sldId id="301" r:id="rId10"/>
    <p:sldId id="306" r:id="rId11"/>
    <p:sldId id="318" r:id="rId12"/>
    <p:sldId id="319" r:id="rId13"/>
    <p:sldId id="320" r:id="rId14"/>
    <p:sldId id="308" r:id="rId15"/>
    <p:sldId id="323" r:id="rId16"/>
    <p:sldId id="303" r:id="rId17"/>
    <p:sldId id="279" r:id="rId18"/>
    <p:sldId id="314" r:id="rId19"/>
    <p:sldId id="304" r:id="rId20"/>
    <p:sldId id="310" r:id="rId21"/>
    <p:sldId id="315" r:id="rId22"/>
    <p:sldId id="309" r:id="rId23"/>
    <p:sldId id="284" r:id="rId24"/>
    <p:sldId id="317" r:id="rId25"/>
    <p:sldId id="313" r:id="rId26"/>
    <p:sldId id="322" r:id="rId27"/>
    <p:sldId id="307" r:id="rId28"/>
  </p:sldIdLst>
  <p:sldSz cx="12192000" cy="6858000"/>
  <p:notesSz cx="6797675" cy="9926638"/>
  <p:embeddedFontLst>
    <p:embeddedFont>
      <p:font typeface="Djoef Offc" panose="02000000000000000000" pitchFamily="2" charset="0"/>
      <p:regular r:id="rId31"/>
      <p:bold r:id="rId32"/>
      <p:italic r:id="rId33"/>
      <p:boldItalic r:id="rId34"/>
    </p:embeddedFont>
    <p:embeddedFont>
      <p:font typeface="Montserrat" panose="00000500000000000000" pitchFamily="2" charset="0"/>
      <p:regular r:id="rId35"/>
      <p:bold r:id="rId36"/>
      <p:italic r:id="rId37"/>
      <p:boldItalic r:id="rId38"/>
    </p:embeddedFont>
    <p:embeddedFont>
      <p:font typeface="Montserrat SemiBold" panose="00000700000000000000" pitchFamily="2" charset="0"/>
      <p:bold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7B26C5-4107-4FEC-AEDC-1716B250A1E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6" autoAdjust="0"/>
    <p:restoredTop sz="67548" autoAdjust="0"/>
  </p:normalViewPr>
  <p:slideViewPr>
    <p:cSldViewPr snapToGrid="0" showGuides="1">
      <p:cViewPr varScale="1">
        <p:scale>
          <a:sx n="75" d="100"/>
          <a:sy n="75" d="100"/>
        </p:scale>
        <p:origin x="2298" y="5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2712" y="-6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6.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464246-5BAA-4DC7-854C-1B64537090E9}" type="datetime1">
              <a:rPr lang="en-GB" smtClean="0"/>
              <a:t>01/05/2026</a:t>
            </a:fld>
            <a:endParaRPr lang="en-GB" dirty="0"/>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B1D025B-ACD2-45C1-B156-1DDB470CE319}" type="slidenum">
              <a:rPr lang="en-GB" smtClean="0"/>
              <a:t>‹nr.›</a:t>
            </a:fld>
            <a:endParaRPr lang="en-GB"/>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AE8ABC4-3E12-4C8D-93C0-8AC6E717A2C9}" type="datetime1">
              <a:rPr lang="en-GB" smtClean="0"/>
              <a:t>01/05/2026</a:t>
            </a:fld>
            <a:endParaRPr lang="en-GB"/>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Velkommen til – vi har </a:t>
            </a:r>
            <a:r>
              <a:rPr lang="da-DK" b="1" dirty="0"/>
              <a:t>60 min </a:t>
            </a:r>
            <a:r>
              <a:rPr lang="da-DK" dirty="0"/>
              <a:t>hvor vi gennemgår hovedtrækkene i det regionale OK26-resultatet. </a:t>
            </a:r>
          </a:p>
          <a:p>
            <a:endParaRPr lang="da-DK" dirty="0"/>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28547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1" kern="1200" dirty="0">
                <a:solidFill>
                  <a:schemeClr val="tx1"/>
                </a:solidFill>
                <a:effectLst/>
                <a:latin typeface="+mn-lt"/>
                <a:ea typeface="+mn-ea"/>
                <a:cs typeface="+mn-cs"/>
              </a:rPr>
              <a:t>Opsparingsmuligheder</a:t>
            </a:r>
          </a:p>
          <a:p>
            <a:r>
              <a:rPr lang="da-DK" sz="1200" kern="1200" dirty="0">
                <a:solidFill>
                  <a:schemeClr val="tx1"/>
                </a:solidFill>
                <a:effectLst/>
                <a:latin typeface="+mn-lt"/>
                <a:ea typeface="+mn-ea"/>
                <a:cs typeface="+mn-cs"/>
              </a:rPr>
              <a:t>Med den nye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 bortfalder Aftale om opsparing af frihed fra OK24. Det sker fra 1. april 2026.</a:t>
            </a:r>
          </a:p>
          <a:p>
            <a:r>
              <a:rPr lang="da-DK" sz="1200" kern="1200" dirty="0">
                <a:solidFill>
                  <a:schemeClr val="tx1"/>
                </a:solidFill>
                <a:effectLst/>
                <a:latin typeface="+mn-lt"/>
                <a:ea typeface="+mn-ea"/>
                <a:cs typeface="+mn-cs"/>
              </a:rPr>
              <a:t>Som overgangsordning kan opsparet frihed efter den tidligere aftale afvikles og udbetales frem til og med 31. december 2027 efter de gældende regler. Frihed, der står tilbage 31. december 2027, bliver udbetalt.</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Opsparing af 6. ferieuge og nu også seniordage</a:t>
            </a:r>
          </a:p>
          <a:p>
            <a:r>
              <a:rPr lang="da-DK" sz="1200" kern="1200" dirty="0">
                <a:solidFill>
                  <a:schemeClr val="tx1"/>
                </a:solidFill>
                <a:effectLst/>
                <a:latin typeface="+mn-lt"/>
                <a:ea typeface="+mn-ea"/>
                <a:cs typeface="+mn-cs"/>
              </a:rPr>
              <a:t>Den ansatte får ret til at overføre op til 15 ikke-afholdte fridage fra 6. ferieuge eller seniordage til en senere afviklingsperiode. Derudover kan den ansatte efter aftale med arbejdsgiver opspare yderligere fridage. Ændringen gælder fra 1. januar 2028.</a:t>
            </a:r>
          </a:p>
          <a:p>
            <a:r>
              <a:rPr lang="da-DK" sz="1200" kern="1200" dirty="0">
                <a:solidFill>
                  <a:schemeClr val="tx1"/>
                </a:solidFill>
                <a:effectLst/>
                <a:latin typeface="+mn-lt"/>
                <a:ea typeface="+mn-ea"/>
                <a:cs typeface="+mn-cs"/>
              </a:rPr>
              <a:t>Det er alene friheden, der kan overføres. Lønmidler fra de ikke-afholdte fridage kan ikke overføres/opspares på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a:t>
            </a:r>
          </a:p>
          <a:p>
            <a:r>
              <a:rPr lang="da-DK" sz="1200" kern="1200" dirty="0">
                <a:solidFill>
                  <a:schemeClr val="tx1"/>
                </a:solidFill>
                <a:effectLst/>
                <a:latin typeface="+mn-lt"/>
                <a:ea typeface="+mn-ea"/>
                <a:cs typeface="+mn-cs"/>
              </a:rPr>
              <a:t>De overførte fridage holdes med løntræk.</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Midlerne fra de overførte fridage er allerede udbetalt, senest i forbindelse med den årlige tømning af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Den ansatte kan fortsat vælge at få udbetalt et beløb fra kontoen.</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12</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636558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Parterne har i perioden en opmærksomhed på at se på de processer de er om ny løn med henblik på at afsøge om processerne kan ændres med henblik på at skabe et system der opleves mere transparent og mindre tidskrævende. </a:t>
            </a:r>
          </a:p>
        </p:txBody>
      </p:sp>
      <p:sp>
        <p:nvSpPr>
          <p:cNvPr id="4" name="Pladsholder til slidenummer 3"/>
          <p:cNvSpPr>
            <a:spLocks noGrp="1"/>
          </p:cNvSpPr>
          <p:nvPr>
            <p:ph type="sldNum" sz="quarter" idx="5"/>
          </p:nvPr>
        </p:nvSpPr>
        <p:spPr/>
        <p:txBody>
          <a:bodyPr/>
          <a:lstStyle/>
          <a:p>
            <a:fld id="{1B1D025B-ACD2-45C1-B156-1DDB470CE319}" type="slidenum">
              <a:rPr lang="en-GB" smtClean="0"/>
              <a:t>14</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608001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Det er aftalt, at reglerne for barns sygedag udvides på to områder. Anvendelsesområdet udvides så forældre fremover har mulighed for at holde 3 barns sygedage, hvor der i dag er mulighed for 2. Samtidig ændres bestemmelsen sådan, at hvis et barn ringes sygt hjem tæller denne dag ikke længere som dag nr. 1 men lægges oveni de tre. Altså en såkaldt ”0-dag”.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Vilkår omkring barns sygedage er i øvrigt uændrede. Vilkårene for barns syg består i at hensynet til barnets forhold gør pasning nødvendigt, at forholdene på tjenestestedet tillader det, at barnet er under 18 år og hjemmeværende. I praksis oplever sekretariatet ikke at præmissen om vilkår på tjenestestedet i særlig høj grad drøftes på statens område.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Forbedringerne træder i kraft den 1. april 2026.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16</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315910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Der er aftalt en række forbedringer på barselsområdet. Alle forbedringer træder i kraft den 1. april 2026, med undtagelse af vilkår om sorgorlov der afventer endelig folketingsbeslutning. Lovforslaget blev fremsat den 7. januar 2026.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Forhøjelse af antallet af deleuger med 2 ekstra uger </a:t>
            </a:r>
          </a:p>
          <a:p>
            <a:r>
              <a:rPr lang="da-DK" sz="1200" kern="1200" dirty="0">
                <a:solidFill>
                  <a:schemeClr val="tx1"/>
                </a:solidFill>
                <a:effectLst/>
                <a:latin typeface="+mn-lt"/>
                <a:ea typeface="+mn-ea"/>
                <a:cs typeface="+mn-cs"/>
              </a:rPr>
              <a:t>I dag har forældre i kommunerne ret til 6 uger til fordeling mellem forældrene, udover de uger, der er øremærket forældrene (20 uger til mor og 10 uger til far). Med forhøjelsen øges antallet af deleuger til 8, sådan at en far/medmor fremover vil have en maksimal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i 18 uger og en mor maksimalt i 28 uger, hvis kun den ene forælder er ansat i en kommune.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Forbedrede vilkår ved barns hospitalsindlæggelse </a:t>
            </a:r>
          </a:p>
          <a:p>
            <a:r>
              <a:rPr lang="da-DK" sz="1200" kern="1200" dirty="0">
                <a:solidFill>
                  <a:schemeClr val="tx1"/>
                </a:solidFill>
                <a:effectLst/>
                <a:latin typeface="+mn-lt"/>
                <a:ea typeface="+mn-ea"/>
                <a:cs typeface="+mn-cs"/>
              </a:rPr>
              <a:t>Den 1. januar 2026 trådte nye regler i kraft i barselsloven omkring barnets hospitalsindlæggelse og tidligt hjemmeophold under barnets hospitalsindlæggelse. </a:t>
            </a:r>
          </a:p>
          <a:p>
            <a:r>
              <a:rPr lang="da-DK" sz="1200" kern="1200" dirty="0">
                <a:solidFill>
                  <a:schemeClr val="tx1"/>
                </a:solidFill>
                <a:effectLst/>
                <a:latin typeface="+mn-lt"/>
                <a:ea typeface="+mn-ea"/>
                <a:cs typeface="+mn-cs"/>
              </a:rPr>
              <a:t>De nye regler sidestiller tidligt hjemmeophold med hospitalsindlæggelse, således at retten til fravær forlænges tilsvarende ved hjemmeophold som ved indlæggelse. </a:t>
            </a:r>
          </a:p>
          <a:p>
            <a:r>
              <a:rPr lang="da-DK" sz="1200" kern="1200" dirty="0">
                <a:solidFill>
                  <a:schemeClr val="tx1"/>
                </a:solidFill>
                <a:effectLst/>
                <a:latin typeface="+mn-lt"/>
                <a:ea typeface="+mn-ea"/>
                <a:cs typeface="+mn-cs"/>
              </a:rPr>
              <a:t>Med de nye regler bliver det muligt for forældrene hver især at forlænge fraværsretten med </a:t>
            </a:r>
            <a:r>
              <a:rPr lang="da-DK" sz="1200" kern="1200" dirty="0" err="1">
                <a:solidFill>
                  <a:schemeClr val="tx1"/>
                </a:solidFill>
                <a:effectLst/>
                <a:latin typeface="+mn-lt"/>
                <a:ea typeface="+mn-ea"/>
                <a:cs typeface="+mn-cs"/>
              </a:rPr>
              <a:t>barselsdagpenge</a:t>
            </a:r>
            <a:r>
              <a:rPr lang="da-DK" sz="1200" kern="1200" dirty="0">
                <a:solidFill>
                  <a:schemeClr val="tx1"/>
                </a:solidFill>
                <a:effectLst/>
                <a:latin typeface="+mn-lt"/>
                <a:ea typeface="+mn-ea"/>
                <a:cs typeface="+mn-cs"/>
              </a:rPr>
              <a:t> med op til 12 måneder i forbindelse med hospitalsindlagte nyfødte børn. </a:t>
            </a:r>
          </a:p>
          <a:p>
            <a:r>
              <a:rPr lang="da-DK" sz="1200" kern="1200" dirty="0">
                <a:solidFill>
                  <a:schemeClr val="tx1"/>
                </a:solidFill>
                <a:effectLst/>
                <a:latin typeface="+mn-lt"/>
                <a:ea typeface="+mn-ea"/>
                <a:cs typeface="+mn-cs"/>
              </a:rPr>
              <a:t>Med KL er det aftalt, at hver af forældrene ved en forlængelse i denne anledning samtidig får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i op til 3 måneder. Forbedringen gælder også for fædre og </a:t>
            </a:r>
            <a:r>
              <a:rPr lang="da-DK" sz="1200" kern="1200" dirty="0" err="1">
                <a:solidFill>
                  <a:schemeClr val="tx1"/>
                </a:solidFill>
                <a:effectLst/>
                <a:latin typeface="+mn-lt"/>
                <a:ea typeface="+mn-ea"/>
                <a:cs typeface="+mn-cs"/>
              </a:rPr>
              <a:t>medmødre</a:t>
            </a:r>
            <a:r>
              <a:rPr lang="da-DK" sz="1200" kern="1200" dirty="0">
                <a:solidFill>
                  <a:schemeClr val="tx1"/>
                </a:solidFill>
                <a:effectLst/>
                <a:latin typeface="+mn-lt"/>
                <a:ea typeface="+mn-ea"/>
                <a:cs typeface="+mn-cs"/>
              </a:rPr>
              <a:t>, der forlænger orlovsretten, mens de var i 2-ugersperioden i aftale om fravær af familiemæssige årsager § 9 stk. 2.. Denne ændring er en forbedring, der følger af revisionen af barselsorloven, og gør det fremover muligt for begge forældre at være indlagt med barnet på lige vilkår. </a:t>
            </a:r>
          </a:p>
          <a:p>
            <a:r>
              <a:rPr lang="da-DK" sz="1200" kern="1200" dirty="0">
                <a:solidFill>
                  <a:schemeClr val="tx1"/>
                </a:solidFill>
                <a:effectLst/>
                <a:latin typeface="+mn-lt"/>
                <a:ea typeface="+mn-ea"/>
                <a:cs typeface="+mn-cs"/>
              </a:rPr>
              <a:t> </a:t>
            </a:r>
          </a:p>
          <a:p>
            <a:r>
              <a:rPr lang="da-DK" sz="1200" b="1" i="1" kern="1200" dirty="0">
                <a:solidFill>
                  <a:schemeClr val="tx1"/>
                </a:solidFill>
                <a:effectLst/>
                <a:latin typeface="+mn-lt"/>
                <a:ea typeface="+mn-ea"/>
                <a:cs typeface="+mn-cs"/>
              </a:rPr>
              <a:t>Ekstra </a:t>
            </a:r>
            <a:r>
              <a:rPr lang="da-DK" sz="1200" b="1" i="1" kern="1200" dirty="0" err="1">
                <a:solidFill>
                  <a:schemeClr val="tx1"/>
                </a:solidFill>
                <a:effectLst/>
                <a:latin typeface="+mn-lt"/>
                <a:ea typeface="+mn-ea"/>
                <a:cs typeface="+mn-cs"/>
              </a:rPr>
              <a:t>lønret</a:t>
            </a:r>
            <a:r>
              <a:rPr lang="da-DK" sz="1200" b="1" i="1" kern="1200" dirty="0">
                <a:solidFill>
                  <a:schemeClr val="tx1"/>
                </a:solidFill>
                <a:effectLst/>
                <a:latin typeface="+mn-lt"/>
                <a:ea typeface="+mn-ea"/>
                <a:cs typeface="+mn-cs"/>
              </a:rPr>
              <a:t> til </a:t>
            </a:r>
            <a:r>
              <a:rPr lang="da-DK" sz="1200" b="1" i="1" kern="1200" dirty="0" err="1">
                <a:solidFill>
                  <a:schemeClr val="tx1"/>
                </a:solidFill>
                <a:effectLst/>
                <a:latin typeface="+mn-lt"/>
                <a:ea typeface="+mn-ea"/>
                <a:cs typeface="+mn-cs"/>
              </a:rPr>
              <a:t>aleneforældre</a:t>
            </a:r>
            <a:r>
              <a:rPr lang="da-DK" sz="1200" b="1" i="1" kern="1200" dirty="0">
                <a:solidFill>
                  <a:schemeClr val="tx1"/>
                </a:solidFill>
                <a:effectLst/>
                <a:latin typeface="+mn-lt"/>
                <a:ea typeface="+mn-ea"/>
                <a:cs typeface="+mn-cs"/>
              </a:rPr>
              <a:t> med eneforældremyndighed </a:t>
            </a:r>
          </a:p>
          <a:p>
            <a:r>
              <a:rPr lang="da-DK" sz="1200" kern="1200" dirty="0">
                <a:solidFill>
                  <a:schemeClr val="tx1"/>
                </a:solidFill>
                <a:effectLst/>
                <a:latin typeface="+mn-lt"/>
                <a:ea typeface="+mn-ea"/>
                <a:cs typeface="+mn-cs"/>
              </a:rPr>
              <a:t>For forældre der har </a:t>
            </a:r>
            <a:r>
              <a:rPr lang="da-DK" sz="1200" kern="1200" dirty="0" err="1">
                <a:solidFill>
                  <a:schemeClr val="tx1"/>
                </a:solidFill>
                <a:effectLst/>
                <a:latin typeface="+mn-lt"/>
                <a:ea typeface="+mn-ea"/>
                <a:cs typeface="+mn-cs"/>
              </a:rPr>
              <a:t>aleneforældremyndighed</a:t>
            </a:r>
            <a:r>
              <a:rPr lang="da-DK" sz="1200" kern="1200" dirty="0">
                <a:solidFill>
                  <a:schemeClr val="tx1"/>
                </a:solidFill>
                <a:effectLst/>
                <a:latin typeface="+mn-lt"/>
                <a:ea typeface="+mn-ea"/>
                <a:cs typeface="+mn-cs"/>
              </a:rPr>
              <a:t> over et barn, og hvor de ikke bor med barnets anden forælder, udvides lønretten med 10 uger.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Konvertering af </a:t>
            </a:r>
            <a:r>
              <a:rPr lang="da-DK" sz="1200" b="1" i="1" kern="1200" dirty="0" err="1">
                <a:solidFill>
                  <a:schemeClr val="tx1"/>
                </a:solidFill>
                <a:effectLst/>
                <a:latin typeface="+mn-lt"/>
                <a:ea typeface="+mn-ea"/>
                <a:cs typeface="+mn-cs"/>
              </a:rPr>
              <a:t>fritvalgsbidrag</a:t>
            </a:r>
            <a:r>
              <a:rPr lang="da-DK" sz="1200" b="1" i="1" kern="1200" dirty="0">
                <a:solidFill>
                  <a:schemeClr val="tx1"/>
                </a:solidFill>
                <a:effectLst/>
                <a:latin typeface="+mn-lt"/>
                <a:ea typeface="+mn-ea"/>
                <a:cs typeface="+mn-cs"/>
              </a:rPr>
              <a:t> ved barsel</a:t>
            </a:r>
          </a:p>
          <a:p>
            <a:r>
              <a:rPr lang="da-DK" sz="1200" b="0" i="0" kern="1200" dirty="0">
                <a:solidFill>
                  <a:schemeClr val="tx1"/>
                </a:solidFill>
                <a:effectLst/>
                <a:latin typeface="+mn-lt"/>
                <a:ea typeface="+mn-ea"/>
                <a:cs typeface="+mn-cs"/>
              </a:rPr>
              <a:t>Ansatte der som led i </a:t>
            </a:r>
            <a:r>
              <a:rPr lang="da-DK" sz="1200" b="0" i="0" kern="1200" dirty="0" err="1">
                <a:solidFill>
                  <a:schemeClr val="tx1"/>
                </a:solidFill>
                <a:effectLst/>
                <a:latin typeface="+mn-lt"/>
                <a:ea typeface="+mn-ea"/>
                <a:cs typeface="+mn-cs"/>
              </a:rPr>
              <a:t>fritvalgsordningen</a:t>
            </a:r>
            <a:r>
              <a:rPr lang="da-DK" sz="1200" b="0" i="0" kern="1200" dirty="0">
                <a:solidFill>
                  <a:schemeClr val="tx1"/>
                </a:solidFill>
                <a:effectLst/>
                <a:latin typeface="+mn-lt"/>
                <a:ea typeface="+mn-ea"/>
                <a:cs typeface="+mn-cs"/>
              </a:rPr>
              <a:t> har valgt løn i stedet for pension har ret til at foretage omvalg, i forbindelse med barselsorlov. Dette er med til at sikre, at medarbejderen har ret til pensionsindbetaling i fraværsperioden efter barselsorloven, også i perioden efter den periode hvor der efter aftalen er </a:t>
            </a:r>
            <a:r>
              <a:rPr lang="da-DK" sz="1200" b="0" i="0" kern="1200" dirty="0" err="1">
                <a:solidFill>
                  <a:schemeClr val="tx1"/>
                </a:solidFill>
                <a:effectLst/>
                <a:latin typeface="+mn-lt"/>
                <a:ea typeface="+mn-ea"/>
                <a:cs typeface="+mn-cs"/>
              </a:rPr>
              <a:t>lønret</a:t>
            </a:r>
            <a:r>
              <a:rPr lang="da-DK" sz="1200" b="0" i="0" kern="1200" dirty="0">
                <a:solidFill>
                  <a:schemeClr val="tx1"/>
                </a:solidFill>
                <a:effectLst/>
                <a:latin typeface="+mn-lt"/>
                <a:ea typeface="+mn-ea"/>
                <a:cs typeface="+mn-cs"/>
              </a:rPr>
              <a:t>.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Sociale forældre og nærtstående </a:t>
            </a:r>
          </a:p>
          <a:p>
            <a:r>
              <a:rPr lang="da-DK" sz="1200" kern="1200" dirty="0">
                <a:solidFill>
                  <a:schemeClr val="tx1"/>
                </a:solidFill>
                <a:effectLst/>
                <a:latin typeface="+mn-lt"/>
                <a:ea typeface="+mn-ea"/>
                <a:cs typeface="+mn-cs"/>
              </a:rPr>
              <a:t>Sociale forældre* og nærtstående** familiemedlemmer der har fået overdraget ret til </a:t>
            </a:r>
            <a:r>
              <a:rPr lang="da-DK" sz="1200" kern="1200" dirty="0" err="1">
                <a:solidFill>
                  <a:schemeClr val="tx1"/>
                </a:solidFill>
                <a:effectLst/>
                <a:latin typeface="+mn-lt"/>
                <a:ea typeface="+mn-ea"/>
                <a:cs typeface="+mn-cs"/>
              </a:rPr>
              <a:t>barselsdagpenge</a:t>
            </a:r>
            <a:r>
              <a:rPr lang="da-DK" sz="1200" kern="1200" dirty="0">
                <a:solidFill>
                  <a:schemeClr val="tx1"/>
                </a:solidFill>
                <a:effectLst/>
                <a:latin typeface="+mn-lt"/>
                <a:ea typeface="+mn-ea"/>
                <a:cs typeface="+mn-cs"/>
              </a:rPr>
              <a:t> af en juridisk forælder får fremover mulighed for løn i følgende perioder: </a:t>
            </a:r>
          </a:p>
          <a:p>
            <a:pPr lvl="0"/>
            <a:r>
              <a:rPr lang="da-DK" sz="1200" kern="1200" dirty="0">
                <a:solidFill>
                  <a:schemeClr val="tx1"/>
                </a:solidFill>
                <a:effectLst/>
                <a:latin typeface="+mn-lt"/>
                <a:ea typeface="+mn-ea"/>
                <a:cs typeface="+mn-cs"/>
              </a:rPr>
              <a:t>i de første 10 uger hvor mor har ret til orlov, kan de 8 af disse uger overdrages til en social forælder (dog ikke en nærtstående, da dette følger af barselsloven). Overdrager mor dagpengeretten i disse uger vil en social forælder i denne periode have krav på fuld løn. </a:t>
            </a:r>
          </a:p>
          <a:p>
            <a:pPr lvl="0"/>
            <a:r>
              <a:rPr lang="da-DK" sz="1200" kern="1200" dirty="0">
                <a:solidFill>
                  <a:schemeClr val="tx1"/>
                </a:solidFill>
                <a:effectLst/>
                <a:latin typeface="+mn-lt"/>
                <a:ea typeface="+mn-ea"/>
                <a:cs typeface="+mn-cs"/>
              </a:rPr>
              <a:t>efter de første 10 uger vil både sociale forældre og nærtstående have ret til 10 ugers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 igen under forudsætning af, at en retlig forælder har overdraget dagpengeretten. </a:t>
            </a:r>
          </a:p>
          <a:p>
            <a:pPr lvl="0"/>
            <a:r>
              <a:rPr lang="da-DK" sz="1200" kern="1200" dirty="0">
                <a:solidFill>
                  <a:schemeClr val="tx1"/>
                </a:solidFill>
                <a:effectLst/>
                <a:latin typeface="+mn-lt"/>
                <a:ea typeface="+mn-ea"/>
                <a:cs typeface="+mn-cs"/>
              </a:rPr>
              <a:t>de 8 deleuger kan overdrages til en social forælder eller nærtstående. </a:t>
            </a:r>
          </a:p>
          <a:p>
            <a:pPr lvl="0"/>
            <a:r>
              <a:rPr lang="da-DK" sz="1200" kern="1200" dirty="0">
                <a:solidFill>
                  <a:schemeClr val="tx1"/>
                </a:solidFill>
                <a:effectLst/>
                <a:latin typeface="+mn-lt"/>
                <a:ea typeface="+mn-ea"/>
                <a:cs typeface="+mn-cs"/>
              </a:rPr>
              <a:t>13 ekstra uger kan overdrages til en social forælder eller nærtstående ved flerlinjefødsler. </a:t>
            </a:r>
          </a:p>
          <a:p>
            <a:pPr lvl="0"/>
            <a:r>
              <a:rPr lang="da-DK" sz="1200" kern="1200" dirty="0">
                <a:solidFill>
                  <a:schemeClr val="tx1"/>
                </a:solidFill>
                <a:effectLst/>
                <a:latin typeface="+mn-lt"/>
                <a:ea typeface="+mn-ea"/>
                <a:cs typeface="+mn-cs"/>
              </a:rPr>
              <a:t>Ved fravær uden løn har sociale forældre og nærtstående samme adgang til pensionsbidrag fra arbejdsgiver i en ulønnet del af orloven. </a:t>
            </a:r>
          </a:p>
          <a:p>
            <a:r>
              <a:rPr lang="da-DK" sz="1200" kern="1200" dirty="0">
                <a:solidFill>
                  <a:schemeClr val="tx1"/>
                </a:solidFill>
                <a:effectLst/>
                <a:latin typeface="+mn-lt"/>
                <a:ea typeface="+mn-ea"/>
                <a:cs typeface="+mn-cs"/>
              </a:rPr>
              <a:t>Opsummerende kan det siges, at lønretten for sociale forældre svarer til en far/medmors lønrettigheder, såfremt der overdrages tilstrækkelige dagpengeuger. Nærtstående familiemedlemmer svarer også til det, far/medmors lønrettigheder med den begrænsning, at moren ikke har adgang til at overføre de 8 uger i 10-ugers perioden lige efter fødslen. Denne begrænsning følger af barselsloven. </a:t>
            </a:r>
          </a:p>
          <a:p>
            <a:r>
              <a:rPr lang="da-DK" sz="1200" kern="1200" dirty="0">
                <a:solidFill>
                  <a:schemeClr val="tx1"/>
                </a:solidFill>
                <a:effectLst/>
                <a:latin typeface="+mn-lt"/>
                <a:ea typeface="+mn-ea"/>
                <a:cs typeface="+mn-cs"/>
              </a:rPr>
              <a:t>*En social forælder er en person, som ikke er biologisk forælder til barnet, men som har en forældrelignende relation til barnet. Reglerne om sociale forældre relaterer sig især til familiekonstruktioner med flere forældre end to, fx hvor barnets biologiske forælder har en partner af samme køn og hvor de to retlige forældre ikke danner par. </a:t>
            </a:r>
          </a:p>
          <a:p>
            <a:r>
              <a:rPr lang="da-DK" sz="1200" kern="1200" dirty="0">
                <a:solidFill>
                  <a:schemeClr val="tx1"/>
                </a:solidFill>
                <a:effectLst/>
                <a:latin typeface="+mn-lt"/>
                <a:ea typeface="+mn-ea"/>
                <a:cs typeface="+mn-cs"/>
              </a:rPr>
              <a:t>** Et nærtstående familiemedlem er en person, der har en tæt relation til barnet eller forælderen, men som ikke er juridisk eller biologisk forælder. Dette kan fx være barnets mormor, eller barnets farfar hvor barnets far er død før barnet fødes.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Implementering af administrationsgrundlag om surrogatfamilier i barselsaftalen </a:t>
            </a:r>
          </a:p>
          <a:p>
            <a:r>
              <a:rPr lang="da-DK" sz="1200" kern="1200" dirty="0">
                <a:solidFill>
                  <a:schemeClr val="tx1"/>
                </a:solidFill>
                <a:effectLst/>
                <a:latin typeface="+mn-lt"/>
                <a:ea typeface="+mn-ea"/>
                <a:cs typeface="+mn-cs"/>
              </a:rPr>
              <a:t>Parterne er enige om, at de forbedringer der blev aftalt i Administrationsgrundlag til aftale om fravær af familiemæssige årsager (barselsaftalen) af 3. juli 2025 implementeres i barselsaftalen. De aftalte forbedringer følger af en lovændring i barselsloven, hvorefter forældre hvis forældreskab er sket på baggrund af </a:t>
            </a:r>
            <a:r>
              <a:rPr lang="da-DK" sz="1200" kern="1200" dirty="0" err="1">
                <a:solidFill>
                  <a:schemeClr val="tx1"/>
                </a:solidFill>
                <a:effectLst/>
                <a:latin typeface="+mn-lt"/>
                <a:ea typeface="+mn-ea"/>
                <a:cs typeface="+mn-cs"/>
              </a:rPr>
              <a:t>surrogacy</a:t>
            </a:r>
            <a:r>
              <a:rPr lang="da-DK" sz="1200" kern="1200" dirty="0">
                <a:solidFill>
                  <a:schemeClr val="tx1"/>
                </a:solidFill>
                <a:effectLst/>
                <a:latin typeface="+mn-lt"/>
                <a:ea typeface="+mn-ea"/>
                <a:cs typeface="+mn-cs"/>
              </a:rPr>
              <a:t>. Konkret betyder forbedringen, at forældre ved </a:t>
            </a:r>
            <a:r>
              <a:rPr lang="da-DK" sz="1200" kern="1200" dirty="0" err="1">
                <a:solidFill>
                  <a:schemeClr val="tx1"/>
                </a:solidFill>
                <a:effectLst/>
                <a:latin typeface="+mn-lt"/>
                <a:ea typeface="+mn-ea"/>
                <a:cs typeface="+mn-cs"/>
              </a:rPr>
              <a:t>surrogacy</a:t>
            </a:r>
            <a:r>
              <a:rPr lang="da-DK" sz="1200" kern="1200" dirty="0">
                <a:solidFill>
                  <a:schemeClr val="tx1"/>
                </a:solidFill>
                <a:effectLst/>
                <a:latin typeface="+mn-lt"/>
                <a:ea typeface="+mn-ea"/>
                <a:cs typeface="+mn-cs"/>
              </a:rPr>
              <a:t> opnår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når barnet fødes, hvor forældrene før først opnåede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ved godkendt stedbarnsadoption, hvor sagsbehandlingstiden typisk er på 1-2 år.  </a:t>
            </a:r>
          </a:p>
          <a:p>
            <a:endParaRPr lang="da-DK" sz="1200" b="1" i="1" kern="1200" dirty="0">
              <a:solidFill>
                <a:schemeClr val="tx1"/>
              </a:solidFill>
              <a:effectLst/>
              <a:latin typeface="+mn-lt"/>
              <a:ea typeface="+mn-ea"/>
              <a:cs typeface="+mn-cs"/>
            </a:endParaRPr>
          </a:p>
          <a:p>
            <a:r>
              <a:rPr lang="da-DK" sz="1200" b="1" i="1" kern="1200" dirty="0">
                <a:solidFill>
                  <a:schemeClr val="tx1"/>
                </a:solidFill>
                <a:effectLst/>
                <a:latin typeface="+mn-lt"/>
                <a:ea typeface="+mn-ea"/>
                <a:cs typeface="+mn-cs"/>
              </a:rPr>
              <a:t>Sorgorlov til en efterladt forælder til et mindreårigt barn </a:t>
            </a:r>
          </a:p>
          <a:p>
            <a:r>
              <a:rPr lang="da-DK" sz="1200" kern="1200" dirty="0">
                <a:solidFill>
                  <a:schemeClr val="tx1"/>
                </a:solidFill>
                <a:effectLst/>
                <a:latin typeface="+mn-lt"/>
                <a:ea typeface="+mn-ea"/>
                <a:cs typeface="+mn-cs"/>
              </a:rPr>
              <a:t>Parterne er enige om at indføre en </a:t>
            </a:r>
            <a:r>
              <a:rPr lang="da-DK" sz="1200" kern="1200" dirty="0" err="1">
                <a:solidFill>
                  <a:schemeClr val="tx1"/>
                </a:solidFill>
                <a:effectLst/>
                <a:latin typeface="+mn-lt"/>
                <a:ea typeface="+mn-ea"/>
                <a:cs typeface="+mn-cs"/>
              </a:rPr>
              <a:t>lønret</a:t>
            </a:r>
            <a:r>
              <a:rPr lang="da-DK" sz="1200" kern="1200" dirty="0">
                <a:solidFill>
                  <a:schemeClr val="tx1"/>
                </a:solidFill>
                <a:effectLst/>
                <a:latin typeface="+mn-lt"/>
                <a:ea typeface="+mn-ea"/>
                <a:cs typeface="+mn-cs"/>
              </a:rPr>
              <a:t> til den efterlevende forælder, hvis den anden forælder dør.</a:t>
            </a:r>
          </a:p>
          <a:p>
            <a:r>
              <a:rPr lang="da-DK" sz="1200" kern="1200" dirty="0">
                <a:solidFill>
                  <a:schemeClr val="tx1"/>
                </a:solidFill>
                <a:effectLst/>
                <a:latin typeface="+mn-lt"/>
                <a:ea typeface="+mn-ea"/>
                <a:cs typeface="+mn-cs"/>
              </a:rPr>
              <a:t>Lønretten forudsætter, at lovforslaget om ændring af barselsloven, Sorgorlov til en efterlevende forælder til et mindreårigt barn, bliver vedtaget. Lovforslaget blev sendt i høring af Styrelsen for Arbejdsmarked og Rekruttering 7. januar 2026.</a:t>
            </a:r>
          </a:p>
          <a:p>
            <a:r>
              <a:rPr lang="da-DK" sz="1200" kern="1200" dirty="0">
                <a:solidFill>
                  <a:schemeClr val="tx1"/>
                </a:solidFill>
                <a:effectLst/>
                <a:latin typeface="+mn-lt"/>
                <a:ea typeface="+mn-ea"/>
                <a:cs typeface="+mn-cs"/>
              </a:rPr>
              <a:t>Det er en forudsætning, at der ved lov gives ret til dagpenge og fravær i en tilsvarende periode, dog højst 12 uger. Det er samtidig en forudsætning, at den efterladte forælder har et eller flere børn under 18 år. </a:t>
            </a:r>
          </a:p>
          <a:p>
            <a:r>
              <a:rPr lang="da-DK" sz="1200" kern="1200" dirty="0">
                <a:solidFill>
                  <a:schemeClr val="tx1"/>
                </a:solidFill>
                <a:effectLst/>
                <a:latin typeface="+mn-lt"/>
                <a:ea typeface="+mn-ea"/>
                <a:cs typeface="+mn-cs"/>
              </a:rPr>
              <a:t>Lønretten træder i kraft samtidig med lovens ikrafttrædelse, som forventes 1. januar 2027.</a:t>
            </a:r>
          </a:p>
          <a:p>
            <a:r>
              <a:rPr lang="da-DK" sz="1200" b="1" kern="1200" dirty="0">
                <a:solidFill>
                  <a:schemeClr val="tx1"/>
                </a:solidFill>
                <a:effectLst/>
                <a:latin typeface="+mn-lt"/>
                <a:ea typeface="+mn-ea"/>
                <a:cs typeface="+mn-cs"/>
              </a:rPr>
              <a:t>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17</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80201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B1930-625B-97E2-F5BA-A07A50AD9CE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C8472F0-E7B6-4F69-8842-B1F7A69A1E7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56D9CBC-E2EF-1CCC-6A34-FCB5D0C2A7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dirty="0"/>
              <a:t>Periodeprojekterne er nærmere beskrevet i den tekniske gennemgang. Projektet om inklusion af </a:t>
            </a:r>
            <a:r>
              <a:rPr lang="da-DK" dirty="0" err="1"/>
              <a:t>neurodivergente</a:t>
            </a:r>
            <a:r>
              <a:rPr lang="da-DK" dirty="0"/>
              <a:t> har været et krav Djøf har stillet ved OK24. </a:t>
            </a:r>
          </a:p>
          <a:p>
            <a:endParaRPr lang="da-DK" dirty="0"/>
          </a:p>
        </p:txBody>
      </p:sp>
      <p:sp>
        <p:nvSpPr>
          <p:cNvPr id="4" name="Pladsholder til slidenummer 3">
            <a:extLst>
              <a:ext uri="{FF2B5EF4-FFF2-40B4-BE49-F238E27FC236}">
                <a16:creationId xmlns:a16="http://schemas.microsoft.com/office/drawing/2014/main" id="{E3CCADF8-55A0-156E-6F2B-57175D4F23DA}"/>
              </a:ext>
            </a:extLst>
          </p:cNvPr>
          <p:cNvSpPr>
            <a:spLocks noGrp="1"/>
          </p:cNvSpPr>
          <p:nvPr>
            <p:ph type="sldNum" sz="quarter" idx="5"/>
          </p:nvPr>
        </p:nvSpPr>
        <p:spPr/>
        <p:txBody>
          <a:bodyPr/>
          <a:lstStyle/>
          <a:p>
            <a:fld id="{1B1D025B-ACD2-45C1-B156-1DDB470CE319}" type="slidenum">
              <a:rPr lang="en-GB" smtClean="0"/>
              <a:t>19</a:t>
            </a:fld>
            <a:endParaRPr lang="en-GB"/>
          </a:p>
        </p:txBody>
      </p:sp>
      <p:sp>
        <p:nvSpPr>
          <p:cNvPr id="5" name="Pladsholder til dato 4">
            <a:extLst>
              <a:ext uri="{FF2B5EF4-FFF2-40B4-BE49-F238E27FC236}">
                <a16:creationId xmlns:a16="http://schemas.microsoft.com/office/drawing/2014/main" id="{88ED653E-E888-43D2-0202-38A0AED55E76}"/>
              </a:ext>
            </a:extLst>
          </p:cNvPr>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a:extLst>
              <a:ext uri="{FF2B5EF4-FFF2-40B4-BE49-F238E27FC236}">
                <a16:creationId xmlns:a16="http://schemas.microsoft.com/office/drawing/2014/main" id="{8445358D-B233-4F01-A432-9E22A44D9EAF}"/>
              </a:ext>
            </a:extLst>
          </p:cNvPr>
          <p:cNvSpPr>
            <a:spLocks noGrp="1"/>
          </p:cNvSpPr>
          <p:nvPr>
            <p:ph type="hdr" sz="quarter"/>
          </p:nvPr>
        </p:nvSpPr>
        <p:spPr/>
        <p:txBody>
          <a:bodyPr/>
          <a:lstStyle/>
          <a:p>
            <a:endParaRPr lang="en-GB"/>
          </a:p>
        </p:txBody>
      </p:sp>
      <p:sp>
        <p:nvSpPr>
          <p:cNvPr id="7" name="Pladsholder til sidefod 6">
            <a:extLst>
              <a:ext uri="{FF2B5EF4-FFF2-40B4-BE49-F238E27FC236}">
                <a16:creationId xmlns:a16="http://schemas.microsoft.com/office/drawing/2014/main" id="{9B69FBA9-C6A3-64FB-EBC0-FBFE52162AAE}"/>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97341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starter med det der fylder mest for de fleste – den samlede økonomi, og de lønstigninger I kan se frem til. </a:t>
            </a:r>
          </a:p>
          <a:p>
            <a:endParaRPr lang="da-DK" dirty="0"/>
          </a:p>
          <a:p>
            <a:r>
              <a:rPr lang="da-DK" dirty="0"/>
              <a:t>Når vi har uddybet hvordan rammen er anvendt dykker vi ned i de enkelte resultater.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2</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23538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starter med det der fylder mest for de fleste – den samlede økonomi, og de lønstigninger I kan se frem til. </a:t>
            </a:r>
          </a:p>
          <a:p>
            <a:endParaRPr lang="da-DK" dirty="0"/>
          </a:p>
          <a:p>
            <a:r>
              <a:rPr lang="da-DK" dirty="0"/>
              <a:t>Når vi har uddybet hvordan rammen er anvendt dykker vi ned i de enkelte resultater. </a:t>
            </a:r>
          </a:p>
        </p:txBody>
      </p:sp>
      <p:sp>
        <p:nvSpPr>
          <p:cNvPr id="4" name="Pladsholder til slidenummer 3"/>
          <p:cNvSpPr>
            <a:spLocks noGrp="1"/>
          </p:cNvSpPr>
          <p:nvPr>
            <p:ph type="sldNum" sz="quarter" idx="5"/>
          </p:nvPr>
        </p:nvSpPr>
        <p:spPr/>
        <p:txBody>
          <a:bodyPr/>
          <a:lstStyle/>
          <a:p>
            <a:fld id="{1B1D025B-ACD2-45C1-B156-1DDB470CE319}" type="slidenum">
              <a:rPr lang="en-GB" smtClean="0"/>
              <a:t>3</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773842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Den økonomiske ramme: </a:t>
            </a:r>
            <a:r>
              <a:rPr lang="da-DK" b="0" dirty="0"/>
              <a:t>den samlede økonomiske ramme udgør 9,20 % + en teknisk korrektion på 0,2 % fra sidste periode. Den tekniske korrektion skyldes en teknikalitet i oversættelsen af værdien af en række goder på det private område. Den samlede ramme forventes at svare til den forventede private lønudvikling – måtte verden ændre sig radikalt – op eller ned – sørger reguleringsordningen for, at de offentlige følger med. </a:t>
            </a:r>
            <a:endParaRPr lang="da-DK" b="1" dirty="0"/>
          </a:p>
          <a:p>
            <a:endParaRPr lang="da-DK" b="1" dirty="0"/>
          </a:p>
          <a:p>
            <a:r>
              <a:rPr lang="da-DK" b="1" dirty="0"/>
              <a:t>Generelle lønstigninger</a:t>
            </a:r>
            <a:r>
              <a:rPr lang="da-DK" dirty="0"/>
              <a:t>: de generelle lønstigninger er de stigninger, som parterne har aftalt ved bordet. Som I kan se, anvendes langt størstedelen af rammen til generelle procentuelle lønstigninger. </a:t>
            </a:r>
          </a:p>
          <a:p>
            <a:endParaRPr lang="da-DK" dirty="0"/>
          </a:p>
          <a:p>
            <a:r>
              <a:rPr lang="da-DK" b="1" dirty="0"/>
              <a:t>Skøn reguleringsordning</a:t>
            </a:r>
            <a:r>
              <a:rPr lang="da-DK" dirty="0"/>
              <a:t>: reguleringsordningen er den mekanisme, der sikrer, at den private og offentlige lønudvikling følges ad. </a:t>
            </a:r>
          </a:p>
          <a:p>
            <a:r>
              <a:rPr lang="da-DK" dirty="0">
                <a:highlight>
                  <a:srgbClr val="FFFF00"/>
                </a:highlight>
              </a:rPr>
              <a:t>Reguleringsordningen følges både når man stiger hurtigere og langsommere end på det private. De tre skøn til regulering er meget beskedne og følger Det Økonomiske Råds forventninger. </a:t>
            </a:r>
          </a:p>
          <a:p>
            <a:r>
              <a:rPr lang="da-DK" dirty="0">
                <a:highlight>
                  <a:srgbClr val="FFFF00"/>
                </a:highlight>
              </a:rPr>
              <a:t>Måtte verden ændre sig, kan dette altså se anderledes ud. </a:t>
            </a:r>
          </a:p>
          <a:p>
            <a:endParaRPr lang="da-DK" dirty="0"/>
          </a:p>
          <a:p>
            <a:r>
              <a:rPr lang="da-DK" b="1" dirty="0"/>
              <a:t>Teknisk korrektion</a:t>
            </a:r>
            <a:r>
              <a:rPr lang="da-DK" dirty="0"/>
              <a:t> på 0,2 % er udover den samlede ramme, da den kommer fra sidste overenskomstperiode og vedrører oversættelsen af goder i det private forlig. </a:t>
            </a:r>
          </a:p>
          <a:p>
            <a:endParaRPr lang="da-DK" dirty="0"/>
          </a:p>
          <a:p>
            <a:r>
              <a:rPr lang="da-DK" dirty="0"/>
              <a:t>Til sammen udgør generelle lønstigninger, skøn for reguleringsordningen og den tekniske korrektion summen af de lønstigninger I kan forventes at få i perioden. I kan se på næste slide præcis hvad det betyder for jeres løn. </a:t>
            </a:r>
          </a:p>
          <a:p>
            <a:endParaRPr lang="da-DK" dirty="0"/>
          </a:p>
          <a:p>
            <a:r>
              <a:rPr lang="da-DK" b="1" dirty="0"/>
              <a:t>Bæredygtig og fleksibel løndannelse</a:t>
            </a:r>
            <a:r>
              <a:rPr lang="da-DK" dirty="0"/>
              <a:t>: er midler afsat til særlige formål og stammer fra trepartsaftalen af samme navn. Formålet i trepartsaftalen var at se på særlige rekrutteringsbehov hos udvalgte grupper. </a:t>
            </a:r>
          </a:p>
          <a:p>
            <a:endParaRPr lang="da-DK" dirty="0"/>
          </a:p>
          <a:p>
            <a:r>
              <a:rPr lang="da-DK" b="1" dirty="0"/>
              <a:t>Organisationsmidler: </a:t>
            </a:r>
            <a:r>
              <a:rPr lang="da-DK" b="0" dirty="0"/>
              <a:t>Organisationsmidlerne indbetales for Akademikernes vedkommende til den nye </a:t>
            </a:r>
            <a:r>
              <a:rPr lang="da-DK" b="0" dirty="0" err="1"/>
              <a:t>fritvalgslønkonto</a:t>
            </a:r>
            <a:r>
              <a:rPr lang="da-DK" b="0" dirty="0"/>
              <a:t>. Disse penge er lønstigninger, der også kan benyttes til at afkøbe fridage eller indbetale til pension. </a:t>
            </a:r>
            <a:endParaRPr lang="da-DK" b="1" dirty="0"/>
          </a:p>
          <a:p>
            <a:r>
              <a:rPr lang="da-DK" dirty="0"/>
              <a:t>Organisationsmidlerne afsat den 1. april 2026 på 0,03 er afsat til ændrede bestemmelser om merarbejde for deltidsansatte, så de fremover ikke skal lægge timer ud over fuldtidsform for at få merarbejde, men at vurderingen om hvorvidt merarbejde skal gives fremover tager højde for den ansattes individuelle norm. </a:t>
            </a:r>
          </a:p>
          <a:p>
            <a:endParaRPr lang="da-DK" dirty="0"/>
          </a:p>
          <a:p>
            <a:r>
              <a:rPr lang="da-DK" b="1" dirty="0"/>
              <a:t>Midler til andre formål: </a:t>
            </a:r>
            <a:r>
              <a:rPr lang="da-DK" dirty="0"/>
              <a:t>de 0,19 %  pr. 1. april 2026 og de 0,03 % pr. 1. april 2027 omfatter barselsforbedringer, barns syg og en række mindre lønjusteringer for specifikke grupper. </a:t>
            </a:r>
          </a:p>
          <a:p>
            <a:endParaRPr lang="da-DK" dirty="0"/>
          </a:p>
          <a:p>
            <a:r>
              <a:rPr lang="da-DK" b="1" dirty="0"/>
              <a:t>Skøn for reststigning</a:t>
            </a:r>
            <a:r>
              <a:rPr lang="da-DK" dirty="0"/>
              <a:t>: udgør parternes forventninger til øvrige lønudgifter, der både vedrører ny løn, forfremmelser og hop i basistrin. Det beløb kan lyde meget begrænset, men svarer fint til parternes forventning. OBS: hvis en specialkonsulent erstattes af en AC-medarbejder på trin 4 vil denne ændring trække fra i lønsummen. </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4</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438649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9EA4C-8B2D-1351-9E0D-1BC6A22319C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A52B45CA-D30E-6758-2347-700C2F6A30E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52E8DAB-DC62-4B5B-C63C-B1DF73ECEA9C}"/>
              </a:ext>
            </a:extLst>
          </p:cNvPr>
          <p:cNvSpPr>
            <a:spLocks noGrp="1"/>
          </p:cNvSpPr>
          <p:nvPr>
            <p:ph type="body" idx="1"/>
          </p:nvPr>
        </p:nvSpPr>
        <p:spPr/>
        <p:txBody>
          <a:bodyPr/>
          <a:lstStyle/>
          <a:p>
            <a:r>
              <a:rPr lang="da-DK" dirty="0"/>
              <a:t>Det var mange tal – vi har oversat hvad rammen betyder for jeres medlemmer i lønstigninger over perioden. </a:t>
            </a:r>
          </a:p>
          <a:p>
            <a:endParaRPr lang="da-DK" dirty="0"/>
          </a:p>
          <a:p>
            <a:endParaRPr lang="da-DK" dirty="0"/>
          </a:p>
        </p:txBody>
      </p:sp>
      <p:sp>
        <p:nvSpPr>
          <p:cNvPr id="4" name="Pladsholder til slidenummer 3">
            <a:extLst>
              <a:ext uri="{FF2B5EF4-FFF2-40B4-BE49-F238E27FC236}">
                <a16:creationId xmlns:a16="http://schemas.microsoft.com/office/drawing/2014/main" id="{8A611A9B-CF5C-5C2C-A947-F05A6EBFE735}"/>
              </a:ext>
            </a:extLst>
          </p:cNvPr>
          <p:cNvSpPr>
            <a:spLocks noGrp="1"/>
          </p:cNvSpPr>
          <p:nvPr>
            <p:ph type="sldNum" sz="quarter" idx="5"/>
          </p:nvPr>
        </p:nvSpPr>
        <p:spPr/>
        <p:txBody>
          <a:bodyPr/>
          <a:lstStyle/>
          <a:p>
            <a:fld id="{1B1D025B-ACD2-45C1-B156-1DDB470CE319}" type="slidenum">
              <a:rPr lang="en-GB" smtClean="0"/>
              <a:t>5</a:t>
            </a:fld>
            <a:endParaRPr lang="en-GB"/>
          </a:p>
        </p:txBody>
      </p:sp>
      <p:sp>
        <p:nvSpPr>
          <p:cNvPr id="5" name="Pladsholder til dato 4">
            <a:extLst>
              <a:ext uri="{FF2B5EF4-FFF2-40B4-BE49-F238E27FC236}">
                <a16:creationId xmlns:a16="http://schemas.microsoft.com/office/drawing/2014/main" id="{B602ACE4-C0BE-D1B6-EC8D-E22D82C5BFDF}"/>
              </a:ext>
            </a:extLst>
          </p:cNvPr>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a:extLst>
              <a:ext uri="{FF2B5EF4-FFF2-40B4-BE49-F238E27FC236}">
                <a16:creationId xmlns:a16="http://schemas.microsoft.com/office/drawing/2014/main" id="{B0E6BB2F-C32B-8423-F5E0-0BD4829A9D67}"/>
              </a:ext>
            </a:extLst>
          </p:cNvPr>
          <p:cNvSpPr>
            <a:spLocks noGrp="1"/>
          </p:cNvSpPr>
          <p:nvPr>
            <p:ph type="hdr" sz="quarter"/>
          </p:nvPr>
        </p:nvSpPr>
        <p:spPr/>
        <p:txBody>
          <a:bodyPr/>
          <a:lstStyle/>
          <a:p>
            <a:endParaRPr lang="en-GB"/>
          </a:p>
        </p:txBody>
      </p:sp>
      <p:sp>
        <p:nvSpPr>
          <p:cNvPr id="7" name="Pladsholder til sidefod 6">
            <a:extLst>
              <a:ext uri="{FF2B5EF4-FFF2-40B4-BE49-F238E27FC236}">
                <a16:creationId xmlns:a16="http://schemas.microsoft.com/office/drawing/2014/main" id="{A6D5762F-91E9-2B52-BE64-156F90E5DC0E}"/>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72278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9E1ED-6DA2-0C98-81D2-8AF830B46EC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E7265BF-5AFA-C7B2-9546-957B940DD0F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4B8CDF5-C9B7-DD12-C1F7-287811C7E48C}"/>
              </a:ext>
            </a:extLst>
          </p:cNvPr>
          <p:cNvSpPr>
            <a:spLocks noGrp="1"/>
          </p:cNvSpPr>
          <p:nvPr>
            <p:ph type="body" idx="1"/>
          </p:nvPr>
        </p:nvSpPr>
        <p:spPr/>
        <p:txBody>
          <a:bodyPr/>
          <a:lstStyle/>
          <a:p>
            <a:r>
              <a:rPr lang="da-DK" b="1" dirty="0"/>
              <a:t>Spørgsmål og svar: </a:t>
            </a:r>
          </a:p>
          <a:p>
            <a:endParaRPr lang="da-DK" dirty="0"/>
          </a:p>
          <a:p>
            <a:r>
              <a:rPr lang="da-DK" b="1" dirty="0"/>
              <a:t>Spørgsmål</a:t>
            </a:r>
            <a:r>
              <a:rPr lang="da-DK" dirty="0"/>
              <a:t>: jeg havde regnet med større lønstigninger. </a:t>
            </a:r>
          </a:p>
          <a:p>
            <a:r>
              <a:rPr lang="da-DK" b="1" dirty="0"/>
              <a:t>Svar</a:t>
            </a:r>
            <a:r>
              <a:rPr lang="da-DK" dirty="0"/>
              <a:t>: Når vi vurderer om et forlig er godt sammenligner vi med det private. Vi får aldrig en økonomisk ramme, der overhaler det private område, men her kommer vi virkelig tæt på. Til nogle overenskomstforhandlinger går man efter reallønssikring, men denne gang er den forventede reallønsforbedring 3-4 pct. </a:t>
            </a:r>
          </a:p>
          <a:p>
            <a:endParaRPr lang="da-DK" i="0" dirty="0"/>
          </a:p>
          <a:p>
            <a:r>
              <a:rPr lang="da-DK" sz="1200" b="1" i="0" kern="1200" dirty="0">
                <a:solidFill>
                  <a:schemeClr val="tx1"/>
                </a:solidFill>
                <a:effectLst/>
                <a:latin typeface="+mn-lt"/>
                <a:ea typeface="+mn-ea"/>
                <a:cs typeface="+mn-cs"/>
              </a:rPr>
              <a:t>Spørgsmålet</a:t>
            </a:r>
            <a:r>
              <a:rPr lang="da-DK" sz="1200" b="0" i="0" kern="1200" dirty="0">
                <a:solidFill>
                  <a:schemeClr val="tx1"/>
                </a:solidFill>
                <a:effectLst/>
                <a:latin typeface="+mn-lt"/>
                <a:ea typeface="+mn-ea"/>
                <a:cs typeface="+mn-cs"/>
              </a:rPr>
              <a:t>: Men hvad med reallønstabet i kølvandet på </a:t>
            </a:r>
            <a:r>
              <a:rPr lang="da-DK" sz="1200" b="0" i="0" kern="1200" dirty="0" err="1">
                <a:solidFill>
                  <a:schemeClr val="tx1"/>
                </a:solidFill>
                <a:effectLst/>
                <a:latin typeface="+mn-lt"/>
                <a:ea typeface="+mn-ea"/>
                <a:cs typeface="+mn-cs"/>
              </a:rPr>
              <a:t>coronaen</a:t>
            </a:r>
            <a:r>
              <a:rPr lang="da-DK" sz="1200" b="0" i="0" kern="1200" dirty="0">
                <a:solidFill>
                  <a:schemeClr val="tx1"/>
                </a:solidFill>
                <a:effectLst/>
                <a:latin typeface="+mn-lt"/>
                <a:ea typeface="+mn-ea"/>
                <a:cs typeface="+mn-cs"/>
              </a:rPr>
              <a:t>?</a:t>
            </a:r>
          </a:p>
          <a:p>
            <a:r>
              <a:rPr lang="da-DK" sz="1200" b="0" i="0" kern="1200" dirty="0">
                <a:solidFill>
                  <a:schemeClr val="tx1"/>
                </a:solidFill>
                <a:effectLst/>
                <a:latin typeface="+mn-lt"/>
                <a:ea typeface="+mn-ea"/>
                <a:cs typeface="+mn-cs"/>
              </a:rPr>
              <a:t>Svar: Nogle medarbejdere på det offentlige område mangler fortsat 1-2% i forhold til købekraften før </a:t>
            </a:r>
            <a:r>
              <a:rPr lang="da-DK" sz="1200" b="0" i="0" kern="1200" dirty="0" err="1">
                <a:solidFill>
                  <a:schemeClr val="tx1"/>
                </a:solidFill>
                <a:effectLst/>
                <a:latin typeface="+mn-lt"/>
                <a:ea typeface="+mn-ea"/>
                <a:cs typeface="+mn-cs"/>
              </a:rPr>
              <a:t>corona</a:t>
            </a:r>
            <a:r>
              <a:rPr lang="da-DK" sz="1200" b="0" i="0" kern="1200" dirty="0">
                <a:solidFill>
                  <a:schemeClr val="tx1"/>
                </a:solidFill>
                <a:effectLst/>
                <a:latin typeface="+mn-lt"/>
                <a:ea typeface="+mn-ea"/>
                <a:cs typeface="+mn-cs"/>
              </a:rPr>
              <a:t>. I det lys er det endnu mere tilfredsstillende, at vi kan levere en forholdsvis høj reallønsforbedring hen over den kommende overenskomstperiode. Derudover kommer værdien af etableringen af den nye </a:t>
            </a:r>
            <a:r>
              <a:rPr lang="da-DK" sz="1200" b="0" i="0" kern="1200" dirty="0" err="1">
                <a:solidFill>
                  <a:schemeClr val="tx1"/>
                </a:solidFill>
                <a:effectLst/>
                <a:latin typeface="+mn-lt"/>
                <a:ea typeface="+mn-ea"/>
                <a:cs typeface="+mn-cs"/>
              </a:rPr>
              <a:t>fritvalgslønkonto</a:t>
            </a:r>
            <a:r>
              <a:rPr lang="da-DK" sz="1200" b="0" i="0" kern="1200" dirty="0">
                <a:solidFill>
                  <a:schemeClr val="tx1"/>
                </a:solidFill>
                <a:effectLst/>
                <a:latin typeface="+mn-lt"/>
                <a:ea typeface="+mn-ea"/>
                <a:cs typeface="+mn-cs"/>
              </a:rPr>
              <a:t>. I kontoen ligger en mulig lønforbedring i </a:t>
            </a:r>
            <a:r>
              <a:rPr lang="da-DK" sz="1200" b="0" i="0" kern="1200" dirty="0" err="1">
                <a:solidFill>
                  <a:schemeClr val="tx1"/>
                </a:solidFill>
                <a:effectLst/>
                <a:latin typeface="+mn-lt"/>
                <a:ea typeface="+mn-ea"/>
                <a:cs typeface="+mn-cs"/>
              </a:rPr>
              <a:t>fritvalgslønkontoen</a:t>
            </a:r>
            <a:r>
              <a:rPr lang="da-DK" sz="1200" b="0" i="0" kern="1200" dirty="0">
                <a:solidFill>
                  <a:schemeClr val="tx1"/>
                </a:solidFill>
                <a:effectLst/>
                <a:latin typeface="+mn-lt"/>
                <a:ea typeface="+mn-ea"/>
                <a:cs typeface="+mn-cs"/>
              </a:rPr>
              <a:t> på 1,85 %. Den er ikke regnet med i </a:t>
            </a:r>
            <a:r>
              <a:rPr lang="da-DK" sz="1200" b="0" i="0" kern="1200">
                <a:solidFill>
                  <a:schemeClr val="tx1"/>
                </a:solidFill>
                <a:effectLst/>
                <a:latin typeface="+mn-lt"/>
                <a:ea typeface="+mn-ea"/>
                <a:cs typeface="+mn-cs"/>
              </a:rPr>
              <a:t>de 6,27 </a:t>
            </a:r>
            <a:r>
              <a:rPr lang="da-DK" sz="1200" b="0" i="0" kern="1200" dirty="0">
                <a:solidFill>
                  <a:schemeClr val="tx1"/>
                </a:solidFill>
                <a:effectLst/>
                <a:latin typeface="+mn-lt"/>
                <a:ea typeface="+mn-ea"/>
                <a:cs typeface="+mn-cs"/>
              </a:rPr>
              <a:t>% i stiger i perioden. </a:t>
            </a:r>
          </a:p>
          <a:p>
            <a:endParaRPr lang="da-DK" dirty="0"/>
          </a:p>
          <a:p>
            <a:endParaRPr lang="da-DK" dirty="0"/>
          </a:p>
        </p:txBody>
      </p:sp>
      <p:sp>
        <p:nvSpPr>
          <p:cNvPr id="4" name="Pladsholder til slidenummer 3">
            <a:extLst>
              <a:ext uri="{FF2B5EF4-FFF2-40B4-BE49-F238E27FC236}">
                <a16:creationId xmlns:a16="http://schemas.microsoft.com/office/drawing/2014/main" id="{F776205C-477E-F795-85FA-17056060CE3A}"/>
              </a:ext>
            </a:extLst>
          </p:cNvPr>
          <p:cNvSpPr>
            <a:spLocks noGrp="1"/>
          </p:cNvSpPr>
          <p:nvPr>
            <p:ph type="sldNum" sz="quarter" idx="5"/>
          </p:nvPr>
        </p:nvSpPr>
        <p:spPr/>
        <p:txBody>
          <a:bodyPr/>
          <a:lstStyle/>
          <a:p>
            <a:fld id="{1B1D025B-ACD2-45C1-B156-1DDB470CE319}" type="slidenum">
              <a:rPr lang="en-GB" smtClean="0"/>
              <a:t>6</a:t>
            </a:fld>
            <a:endParaRPr lang="en-GB"/>
          </a:p>
        </p:txBody>
      </p:sp>
      <p:sp>
        <p:nvSpPr>
          <p:cNvPr id="5" name="Pladsholder til dato 4">
            <a:extLst>
              <a:ext uri="{FF2B5EF4-FFF2-40B4-BE49-F238E27FC236}">
                <a16:creationId xmlns:a16="http://schemas.microsoft.com/office/drawing/2014/main" id="{0D525864-E065-8894-083B-7A0392994B5C}"/>
              </a:ext>
            </a:extLst>
          </p:cNvPr>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a:extLst>
              <a:ext uri="{FF2B5EF4-FFF2-40B4-BE49-F238E27FC236}">
                <a16:creationId xmlns:a16="http://schemas.microsoft.com/office/drawing/2014/main" id="{137EE397-EE7C-701C-7257-46E9F93F2E58}"/>
              </a:ext>
            </a:extLst>
          </p:cNvPr>
          <p:cNvSpPr>
            <a:spLocks noGrp="1"/>
          </p:cNvSpPr>
          <p:nvPr>
            <p:ph type="hdr" sz="quarter"/>
          </p:nvPr>
        </p:nvSpPr>
        <p:spPr/>
        <p:txBody>
          <a:bodyPr/>
          <a:lstStyle/>
          <a:p>
            <a:endParaRPr lang="en-GB"/>
          </a:p>
        </p:txBody>
      </p:sp>
      <p:sp>
        <p:nvSpPr>
          <p:cNvPr id="7" name="Pladsholder til sidefod 6">
            <a:extLst>
              <a:ext uri="{FF2B5EF4-FFF2-40B4-BE49-F238E27FC236}">
                <a16:creationId xmlns:a16="http://schemas.microsoft.com/office/drawing/2014/main" id="{BC8D0FA5-5A1A-094F-C8F4-2B7FD9E5E2DE}"/>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082559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Ansatte får en ny konto den 1. januar 2028. En </a:t>
            </a:r>
            <a:r>
              <a:rPr lang="da-DK" dirty="0" err="1"/>
              <a:t>fritvalgslønkonto</a:t>
            </a:r>
            <a:r>
              <a:rPr lang="da-DK" dirty="0"/>
              <a:t>, der kommer til at eksistere ved siden af den ansattes almindelige lønkonto.</a:t>
            </a:r>
          </a:p>
          <a:p>
            <a:endParaRPr lang="da-DK" dirty="0"/>
          </a:p>
          <a:p>
            <a:r>
              <a:rPr lang="da-DK" dirty="0"/>
              <a:t>Fremover vil man udover lønnen, pension og ferie efter ferieloven (5 uger) kunne se, hvor mange </a:t>
            </a:r>
            <a:r>
              <a:rPr lang="da-DK" dirty="0" err="1"/>
              <a:t>fritvalgsmidler</a:t>
            </a:r>
            <a:r>
              <a:rPr lang="da-DK" dirty="0"/>
              <a:t> og </a:t>
            </a:r>
            <a:r>
              <a:rPr lang="da-DK" dirty="0" err="1"/>
              <a:t>fritvalgsdage</a:t>
            </a:r>
            <a:r>
              <a:rPr lang="da-DK" dirty="0"/>
              <a:t> man har (</a:t>
            </a:r>
            <a:r>
              <a:rPr lang="da-DK" dirty="0" err="1"/>
              <a:t>fritvalgsdagene</a:t>
            </a:r>
            <a:r>
              <a:rPr lang="da-DK" dirty="0"/>
              <a:t> kommer fra 6. ferieuge, seniordage eller </a:t>
            </a:r>
            <a:r>
              <a:rPr lang="da-DK" dirty="0" err="1"/>
              <a:t>fritvalgsdagen</a:t>
            </a:r>
            <a:r>
              <a:rPr lang="da-DK" dirty="0"/>
              <a:t>).</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8</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dirty="0"/>
          </a:p>
        </p:txBody>
      </p:sp>
      <p:sp>
        <p:nvSpPr>
          <p:cNvPr id="7" name="Pladsholder til sidefod 6"/>
          <p:cNvSpPr>
            <a:spLocks noGrp="1"/>
          </p:cNvSpPr>
          <p:nvPr>
            <p:ph type="ftr" sz="quarter" idx="4"/>
          </p:nvPr>
        </p:nvSpPr>
        <p:spPr/>
        <p:txBody>
          <a:bodyPr/>
          <a:lstStyle/>
          <a:p>
            <a:endParaRPr lang="en-GB" dirty="0"/>
          </a:p>
        </p:txBody>
      </p:sp>
    </p:spTree>
    <p:extLst>
      <p:ext uri="{BB962C8B-B14F-4D97-AF65-F5344CB8AC3E}">
        <p14:creationId xmlns:p14="http://schemas.microsoft.com/office/powerpoint/2010/main" val="2771942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Som en del af OK26 forliget har parterne etableret en </a:t>
            </a:r>
            <a:r>
              <a:rPr lang="da-DK" b="1" dirty="0" err="1"/>
              <a:t>fritvalgslønkonto</a:t>
            </a:r>
            <a:r>
              <a:rPr lang="da-DK" b="1" dirty="0"/>
              <a:t>. </a:t>
            </a:r>
          </a:p>
          <a:p>
            <a:endParaRPr lang="da-DK" dirty="0"/>
          </a:p>
          <a:p>
            <a:r>
              <a:rPr lang="da-DK" dirty="0"/>
              <a:t>En </a:t>
            </a:r>
            <a:r>
              <a:rPr lang="da-DK" dirty="0" err="1"/>
              <a:t>fritvalgskonto</a:t>
            </a:r>
            <a:r>
              <a:rPr lang="da-DK" dirty="0"/>
              <a:t> er en ny måde at administrere en del af lønsummen, hvor den ansatte får mulighed for at vælge mellem løn, pension eller frihed. </a:t>
            </a:r>
          </a:p>
          <a:p>
            <a:endParaRPr lang="da-DK" dirty="0"/>
          </a:p>
          <a:p>
            <a:r>
              <a:rPr lang="da-DK" dirty="0"/>
              <a:t>For overblikkets skyld starter vi med at opstille de to overordnede kasser – etableringen af </a:t>
            </a:r>
            <a:r>
              <a:rPr lang="da-DK" dirty="0" err="1"/>
              <a:t>fritvalgskontoen</a:t>
            </a:r>
            <a:r>
              <a:rPr lang="da-DK" dirty="0"/>
              <a:t> er lønkonto hvor en del af den ansattes løn går ind. </a:t>
            </a:r>
          </a:p>
          <a:p>
            <a:endParaRPr lang="da-DK" dirty="0"/>
          </a:p>
          <a:p>
            <a:r>
              <a:rPr lang="da-DK" dirty="0"/>
              <a:t>Derudover har den ansatte en række frihedsrettigheder, hvor man som ansat kan vælge at trække midler fra </a:t>
            </a:r>
            <a:r>
              <a:rPr lang="da-DK" dirty="0" err="1"/>
              <a:t>fritvalgskontoen</a:t>
            </a:r>
            <a:r>
              <a:rPr lang="da-DK" dirty="0"/>
              <a:t>. </a:t>
            </a:r>
          </a:p>
          <a:p>
            <a:endParaRPr lang="da-DK" dirty="0"/>
          </a:p>
          <a:p>
            <a:r>
              <a:rPr lang="da-DK" sz="1200" b="1" kern="1200" dirty="0" err="1">
                <a:solidFill>
                  <a:schemeClr val="tx1"/>
                </a:solidFill>
                <a:effectLst/>
                <a:latin typeface="+mn-lt"/>
                <a:ea typeface="+mn-ea"/>
                <a:cs typeface="+mn-cs"/>
              </a:rPr>
              <a:t>Fritvalgsdag</a:t>
            </a:r>
            <a:r>
              <a:rPr lang="da-DK" sz="1200" b="1" kern="1200" dirty="0">
                <a:solidFill>
                  <a:schemeClr val="tx1"/>
                </a:solidFill>
                <a:effectLst/>
                <a:latin typeface="+mn-lt"/>
                <a:ea typeface="+mn-ea"/>
                <a:cs typeface="+mn-cs"/>
              </a:rPr>
              <a:t> </a:t>
            </a:r>
          </a:p>
          <a:p>
            <a:r>
              <a:rPr lang="da-DK" sz="1200" b="0" kern="1200" dirty="0">
                <a:solidFill>
                  <a:schemeClr val="tx1"/>
                </a:solidFill>
                <a:effectLst/>
                <a:latin typeface="+mn-lt"/>
                <a:ea typeface="+mn-ea"/>
                <a:cs typeface="+mn-cs"/>
              </a:rPr>
              <a:t>De ansatte, der ikke har ret til en omsorgsdag efter aftale om fravær af familiemæssige årsager eller ret til en seniordag, vil fremover i stedet få ret til af afholde en </a:t>
            </a:r>
            <a:r>
              <a:rPr lang="da-DK" sz="1200" b="0" kern="1200" dirty="0" err="1">
                <a:solidFill>
                  <a:schemeClr val="tx1"/>
                </a:solidFill>
                <a:effectLst/>
                <a:latin typeface="+mn-lt"/>
                <a:ea typeface="+mn-ea"/>
                <a:cs typeface="+mn-cs"/>
              </a:rPr>
              <a:t>fritvalgsdag</a:t>
            </a:r>
            <a:r>
              <a:rPr lang="da-DK" sz="1200" b="0" kern="1200" dirty="0">
                <a:solidFill>
                  <a:schemeClr val="tx1"/>
                </a:solidFill>
                <a:effectLst/>
                <a:latin typeface="+mn-lt"/>
                <a:ea typeface="+mn-ea"/>
                <a:cs typeface="+mn-cs"/>
              </a:rPr>
              <a:t> med løntræk. </a:t>
            </a:r>
          </a:p>
          <a:p>
            <a:r>
              <a:rPr lang="da-DK" sz="1200" kern="1200" dirty="0">
                <a:solidFill>
                  <a:schemeClr val="tx1"/>
                </a:solidFill>
                <a:effectLst/>
                <a:latin typeface="+mn-lt"/>
                <a:ea typeface="+mn-ea"/>
                <a:cs typeface="+mn-cs"/>
              </a:rPr>
              <a:t>Dagen skal som udgangspunkt holdes som en hel fridag. Men kan efter aftale med arbejdsgiver afvikles som halve dage eller som en brøkdel af en dag.</a:t>
            </a:r>
          </a:p>
          <a:p>
            <a:r>
              <a:rPr lang="da-DK" sz="1200" kern="1200" dirty="0" err="1">
                <a:solidFill>
                  <a:schemeClr val="tx1"/>
                </a:solidFill>
                <a:effectLst/>
                <a:latin typeface="+mn-lt"/>
                <a:ea typeface="+mn-ea"/>
                <a:cs typeface="+mn-cs"/>
              </a:rPr>
              <a:t>Fritvalgsdagen</a:t>
            </a:r>
            <a:r>
              <a:rPr lang="da-DK" sz="1200" kern="1200" dirty="0">
                <a:solidFill>
                  <a:schemeClr val="tx1"/>
                </a:solidFill>
                <a:effectLst/>
                <a:latin typeface="+mn-lt"/>
                <a:ea typeface="+mn-ea"/>
                <a:cs typeface="+mn-cs"/>
              </a:rPr>
              <a:t> holdes med løntræk. Den ansatte kan samtidig få udbetalt et beløb fra sin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 Hvis </a:t>
            </a:r>
            <a:r>
              <a:rPr lang="da-DK" sz="1200" kern="1200" dirty="0" err="1">
                <a:solidFill>
                  <a:schemeClr val="tx1"/>
                </a:solidFill>
                <a:effectLst/>
                <a:latin typeface="+mn-lt"/>
                <a:ea typeface="+mn-ea"/>
                <a:cs typeface="+mn-cs"/>
              </a:rPr>
              <a:t>fritvalgsdagen</a:t>
            </a:r>
            <a:r>
              <a:rPr lang="da-DK" sz="1200" kern="1200" dirty="0">
                <a:solidFill>
                  <a:schemeClr val="tx1"/>
                </a:solidFill>
                <a:effectLst/>
                <a:latin typeface="+mn-lt"/>
                <a:ea typeface="+mn-ea"/>
                <a:cs typeface="+mn-cs"/>
              </a:rPr>
              <a:t> ikke er holdt inden kalenderårets udløb, bortfalder den. </a:t>
            </a:r>
          </a:p>
          <a:p>
            <a:r>
              <a:rPr lang="da-DK" sz="1200" kern="1200" dirty="0">
                <a:solidFill>
                  <a:schemeClr val="tx1"/>
                </a:solidFill>
                <a:effectLst/>
                <a:latin typeface="+mn-lt"/>
                <a:ea typeface="+mn-ea"/>
                <a:cs typeface="+mn-cs"/>
              </a:rPr>
              <a:t>Aftalen gælder fra 1. januar 2028.</a:t>
            </a:r>
          </a:p>
          <a:p>
            <a:r>
              <a:rPr lang="da-DK" sz="1200" kern="1200" dirty="0">
                <a:solidFill>
                  <a:schemeClr val="tx1"/>
                </a:solidFill>
                <a:effectLst/>
                <a:latin typeface="+mn-lt"/>
                <a:ea typeface="+mn-ea"/>
                <a:cs typeface="+mn-cs"/>
              </a:rPr>
              <a:t> </a:t>
            </a:r>
          </a:p>
          <a:p>
            <a:r>
              <a:rPr lang="da-DK" sz="1200" b="1" kern="1200" dirty="0">
                <a:solidFill>
                  <a:schemeClr val="tx1"/>
                </a:solidFill>
                <a:effectLst/>
                <a:latin typeface="+mn-lt"/>
                <a:ea typeface="+mn-ea"/>
                <a:cs typeface="+mn-cs"/>
              </a:rPr>
              <a:t>Seniordage</a:t>
            </a:r>
          </a:p>
          <a:p>
            <a:r>
              <a:rPr lang="da-DK" sz="1200" kern="1200" dirty="0">
                <a:solidFill>
                  <a:schemeClr val="tx1"/>
                </a:solidFill>
                <a:effectLst/>
                <a:latin typeface="+mn-lt"/>
                <a:ea typeface="+mn-ea"/>
                <a:cs typeface="+mn-cs"/>
              </a:rPr>
              <a:t>I dag har ansatte i regionen ret til 2 seniordage. Disse dage fremgår fremover i ordningen samtidig med at der afsættes et beløb svarende til 0,94 %. Fremover har seniorer ret til 2 yderligere seniordage. De ansatte har ret til de 4 dage fra året efter det år, hvor de fylder 62. Alle dagene holdes med løntræk. </a:t>
            </a:r>
          </a:p>
          <a:p>
            <a:r>
              <a:rPr lang="da-DK" sz="1200" kern="1200" dirty="0">
                <a:solidFill>
                  <a:schemeClr val="tx1"/>
                </a:solidFill>
                <a:effectLst/>
                <a:latin typeface="+mn-lt"/>
                <a:ea typeface="+mn-ea"/>
                <a:cs typeface="+mn-cs"/>
              </a:rPr>
              <a:t>Den ansatte kan få udbetalt et beløb fra sin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a:t>
            </a:r>
          </a:p>
          <a:p>
            <a:r>
              <a:rPr lang="da-DK" sz="1200" kern="1200" dirty="0">
                <a:solidFill>
                  <a:schemeClr val="tx1"/>
                </a:solidFill>
                <a:effectLst/>
                <a:latin typeface="+mn-lt"/>
                <a:ea typeface="+mn-ea"/>
                <a:cs typeface="+mn-cs"/>
              </a:rPr>
              <a:t>Dagene skal som udgangspunkt holdes som en hele fridage. Men kan efter aftale med arbejdsgiver afvikles som halve dage eller som en brøkdel af en dag</a:t>
            </a:r>
          </a:p>
          <a:p>
            <a:r>
              <a:rPr lang="da-DK" sz="1200" kern="1200" dirty="0">
                <a:solidFill>
                  <a:schemeClr val="tx1"/>
                </a:solidFill>
                <a:effectLst/>
                <a:latin typeface="+mn-lt"/>
                <a:ea typeface="+mn-ea"/>
                <a:cs typeface="+mn-cs"/>
              </a:rPr>
              <a:t>Den ansatte kan meddele arbejdsgiver, at seniordagene ønskes overført til den kommende </a:t>
            </a:r>
            <a:r>
              <a:rPr lang="da-DK" sz="1200" kern="1200" dirty="0" err="1">
                <a:solidFill>
                  <a:schemeClr val="tx1"/>
                </a:solidFill>
                <a:effectLst/>
                <a:latin typeface="+mn-lt"/>
                <a:ea typeface="+mn-ea"/>
                <a:cs typeface="+mn-cs"/>
              </a:rPr>
              <a:t>fritvalgsperiode</a:t>
            </a:r>
            <a:r>
              <a:rPr lang="da-DK" sz="1200" kern="1200" dirty="0">
                <a:solidFill>
                  <a:schemeClr val="tx1"/>
                </a:solidFill>
                <a:effectLst/>
                <a:latin typeface="+mn-lt"/>
                <a:ea typeface="+mn-ea"/>
                <a:cs typeface="+mn-cs"/>
              </a:rPr>
              <a:t>. Det skal ske senest ved udgangen af </a:t>
            </a:r>
            <a:r>
              <a:rPr lang="da-DK" sz="1200" kern="1200" dirty="0" err="1">
                <a:solidFill>
                  <a:schemeClr val="tx1"/>
                </a:solidFill>
                <a:effectLst/>
                <a:latin typeface="+mn-lt"/>
                <a:ea typeface="+mn-ea"/>
                <a:cs typeface="+mn-cs"/>
              </a:rPr>
              <a:t>fritvalgsperioden</a:t>
            </a:r>
            <a:r>
              <a:rPr lang="da-DK" sz="1200" kern="1200" dirty="0">
                <a:solidFill>
                  <a:schemeClr val="tx1"/>
                </a:solidFill>
                <a:effectLst/>
                <a:latin typeface="+mn-lt"/>
                <a:ea typeface="+mn-ea"/>
                <a:cs typeface="+mn-cs"/>
              </a:rPr>
              <a:t>. Den ansatte har max ret til at overføre op til 15 ikke-afholde fridage (i alt fra seniordage eller 6. ferieugetimer) ellers bortfalder de. Den ansatte kan med arbejdsgiver aftale at overføre yderligere ikke-afholdte fridage.</a:t>
            </a:r>
          </a:p>
          <a:p>
            <a:r>
              <a:rPr lang="da-DK" sz="1200" kern="1200" dirty="0">
                <a:solidFill>
                  <a:schemeClr val="tx1"/>
                </a:solidFill>
                <a:effectLst/>
                <a:latin typeface="+mn-lt"/>
                <a:ea typeface="+mn-ea"/>
                <a:cs typeface="+mn-cs"/>
              </a:rPr>
              <a:t>Aftalen gælder fra 1. januar 2028.</a:t>
            </a:r>
          </a:p>
          <a:p>
            <a:endParaRPr lang="da-DK" dirty="0"/>
          </a:p>
          <a:p>
            <a:r>
              <a:rPr lang="da-DK" sz="1200" b="1" kern="1200" dirty="0">
                <a:solidFill>
                  <a:schemeClr val="tx1"/>
                </a:solidFill>
                <a:effectLst/>
                <a:latin typeface="+mn-lt"/>
                <a:ea typeface="+mn-ea"/>
                <a:cs typeface="+mn-cs"/>
              </a:rPr>
              <a:t>6. ferieuge</a:t>
            </a:r>
          </a:p>
          <a:p>
            <a:r>
              <a:rPr lang="da-DK" sz="1200" kern="1200" dirty="0">
                <a:solidFill>
                  <a:schemeClr val="tx1"/>
                </a:solidFill>
                <a:effectLst/>
                <a:latin typeface="+mn-lt"/>
                <a:ea typeface="+mn-ea"/>
                <a:cs typeface="+mn-cs"/>
              </a:rPr>
              <a:t>Med etableringen af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1. januar 2028 ændres ferieaftalen.</a:t>
            </a:r>
          </a:p>
          <a:p>
            <a:r>
              <a:rPr lang="da-DK" sz="1200" kern="1200" dirty="0">
                <a:solidFill>
                  <a:schemeClr val="tx1"/>
                </a:solidFill>
                <a:effectLst/>
                <a:latin typeface="+mn-lt"/>
                <a:ea typeface="+mn-ea"/>
                <a:cs typeface="+mn-cs"/>
              </a:rPr>
              <a:t>Det betyder:</a:t>
            </a:r>
          </a:p>
          <a:p>
            <a:pPr lvl="0"/>
            <a:r>
              <a:rPr lang="da-DK" sz="1200" kern="1200" dirty="0">
                <a:solidFill>
                  <a:schemeClr val="tx1"/>
                </a:solidFill>
                <a:effectLst/>
                <a:latin typeface="+mn-lt"/>
                <a:ea typeface="+mn-ea"/>
                <a:cs typeface="+mn-cs"/>
              </a:rPr>
              <a:t>at 6. ferieugetimer fremover holdes i kalenderåret</a:t>
            </a:r>
          </a:p>
          <a:p>
            <a:pPr lvl="0"/>
            <a:r>
              <a:rPr lang="da-DK" sz="1200" kern="1200" dirty="0">
                <a:solidFill>
                  <a:schemeClr val="tx1"/>
                </a:solidFill>
                <a:effectLst/>
                <a:latin typeface="+mn-lt"/>
                <a:ea typeface="+mn-ea"/>
                <a:cs typeface="+mn-cs"/>
              </a:rPr>
              <a:t>at 6. ferieugetimer holdes med løntræk, og at den ansatte kan få udbetalt et valgfrit kronebeløb sin </a:t>
            </a:r>
            <a:r>
              <a:rPr lang="da-DK" sz="1200" kern="1200" dirty="0" err="1">
                <a:solidFill>
                  <a:schemeClr val="tx1"/>
                </a:solidFill>
                <a:effectLst/>
                <a:latin typeface="+mn-lt"/>
                <a:ea typeface="+mn-ea"/>
                <a:cs typeface="+mn-cs"/>
              </a:rPr>
              <a:t>fritvalgslønkonto</a:t>
            </a:r>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at arbejdsgiver ikke kan pålægge medarbejdere at afvikle 6. ferieugetimer.</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Dagene skal som udgangspunkt holdes som en hel fridage. Men kan efter aftale med arbejdsgiver afvikles som halve dage eller som en brøkdel af en dag</a:t>
            </a:r>
          </a:p>
          <a:p>
            <a:r>
              <a:rPr lang="da-DK" sz="1200" kern="1200" dirty="0">
                <a:solidFill>
                  <a:schemeClr val="tx1"/>
                </a:solidFill>
                <a:effectLst/>
                <a:latin typeface="+mn-lt"/>
                <a:ea typeface="+mn-ea"/>
                <a:cs typeface="+mn-cs"/>
              </a:rPr>
              <a:t>Den ansatte kan meddele arbejdsgiver, at 6.ferieugetimerne ønskes overført til den kommende </a:t>
            </a:r>
            <a:r>
              <a:rPr lang="da-DK" sz="1200" kern="1200" dirty="0" err="1">
                <a:solidFill>
                  <a:schemeClr val="tx1"/>
                </a:solidFill>
                <a:effectLst/>
                <a:latin typeface="+mn-lt"/>
                <a:ea typeface="+mn-ea"/>
                <a:cs typeface="+mn-cs"/>
              </a:rPr>
              <a:t>fritvalgsperiode</a:t>
            </a:r>
            <a:r>
              <a:rPr lang="da-DK" sz="1200" kern="1200" dirty="0">
                <a:solidFill>
                  <a:schemeClr val="tx1"/>
                </a:solidFill>
                <a:effectLst/>
                <a:latin typeface="+mn-lt"/>
                <a:ea typeface="+mn-ea"/>
                <a:cs typeface="+mn-cs"/>
              </a:rPr>
              <a:t>. Det skal ske senest ved udgangen af </a:t>
            </a:r>
            <a:r>
              <a:rPr lang="da-DK" sz="1200" kern="1200" dirty="0" err="1">
                <a:solidFill>
                  <a:schemeClr val="tx1"/>
                </a:solidFill>
                <a:effectLst/>
                <a:latin typeface="+mn-lt"/>
                <a:ea typeface="+mn-ea"/>
                <a:cs typeface="+mn-cs"/>
              </a:rPr>
              <a:t>fritvalgsperioden</a:t>
            </a:r>
            <a:r>
              <a:rPr lang="da-DK" sz="1200" kern="1200" dirty="0">
                <a:solidFill>
                  <a:schemeClr val="tx1"/>
                </a:solidFill>
                <a:effectLst/>
                <a:latin typeface="+mn-lt"/>
                <a:ea typeface="+mn-ea"/>
                <a:cs typeface="+mn-cs"/>
              </a:rPr>
              <a:t>. Den ansatte har max ret til at overføre op til 15 ikke-afholde fridage (i alt fra seniordage eller 6. ferieugetimer) ellers bortfalder de. Den ansatte kan med arbejdsgiver aftale at overføre yderligere ikke-afholdte fridage.</a:t>
            </a:r>
          </a:p>
          <a:p>
            <a:endParaRPr lang="da-DK" dirty="0"/>
          </a:p>
        </p:txBody>
      </p:sp>
      <p:sp>
        <p:nvSpPr>
          <p:cNvPr id="4" name="Pladsholder til slidenummer 3"/>
          <p:cNvSpPr>
            <a:spLocks noGrp="1"/>
          </p:cNvSpPr>
          <p:nvPr>
            <p:ph type="sldNum" sz="quarter" idx="5"/>
          </p:nvPr>
        </p:nvSpPr>
        <p:spPr/>
        <p:txBody>
          <a:bodyPr/>
          <a:lstStyle/>
          <a:p>
            <a:fld id="{1B1D025B-ACD2-45C1-B156-1DDB470CE319}" type="slidenum">
              <a:rPr lang="en-GB" smtClean="0"/>
              <a:t>9</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173576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Parternes intention med indførelsen af en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 er at skabe rammer, der understøtter et fleksibelt arbejdsliv, og giver mulighed for at tage hensyn til den enkelte ansattes behov.</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Derfor får regionalt ansatte en ny konto: </a:t>
            </a:r>
            <a:r>
              <a:rPr lang="da-DK" sz="1200" kern="1200" dirty="0" err="1">
                <a:solidFill>
                  <a:schemeClr val="tx1"/>
                </a:solidFill>
                <a:effectLst/>
                <a:latin typeface="+mn-lt"/>
                <a:ea typeface="+mn-ea"/>
                <a:cs typeface="+mn-cs"/>
              </a:rPr>
              <a:t>fritvalgslønkonto</a:t>
            </a:r>
            <a:r>
              <a:rPr lang="da-DK" sz="1200" kern="1200" dirty="0">
                <a:solidFill>
                  <a:schemeClr val="tx1"/>
                </a:solidFill>
                <a:effectLst/>
                <a:latin typeface="+mn-lt"/>
                <a:ea typeface="+mn-ea"/>
                <a:cs typeface="+mn-cs"/>
              </a:rPr>
              <a:t>. Kontoen giver mulighed for at vælge mellem højere månedlig løn, højere pensionsindbetaling eller mere frihed. Valget sker med midler fra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a:t>
            </a:r>
          </a:p>
          <a:p>
            <a:endParaRPr lang="da-DK" sz="1200" kern="1200" dirty="0">
              <a:solidFill>
                <a:schemeClr val="tx1"/>
              </a:solidFill>
              <a:effectLst/>
              <a:latin typeface="+mn-lt"/>
              <a:ea typeface="+mn-ea"/>
              <a:cs typeface="+mn-cs"/>
            </a:endParaRPr>
          </a:p>
          <a:p>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består alene af </a:t>
            </a:r>
            <a:r>
              <a:rPr lang="da-DK" sz="1200" kern="1200" dirty="0" err="1">
                <a:solidFill>
                  <a:schemeClr val="tx1"/>
                </a:solidFill>
                <a:effectLst/>
                <a:latin typeface="+mn-lt"/>
                <a:ea typeface="+mn-ea"/>
                <a:cs typeface="+mn-cs"/>
              </a:rPr>
              <a:t>fritvalgsbidrag</a:t>
            </a:r>
            <a:r>
              <a:rPr lang="da-DK" sz="1200" kern="1200" dirty="0">
                <a:solidFill>
                  <a:schemeClr val="tx1"/>
                </a:solidFill>
                <a:effectLst/>
                <a:latin typeface="+mn-lt"/>
                <a:ea typeface="+mn-ea"/>
                <a:cs typeface="+mn-cs"/>
              </a:rPr>
              <a:t>, det vil sige lønmidler. Den er dermed ikke længere direkte knyttet til frihedsrettigheder. Frihedsrettighederne følger af Aftale om </a:t>
            </a:r>
            <a:r>
              <a:rPr lang="da-DK" sz="1200" kern="1200" dirty="0" err="1">
                <a:solidFill>
                  <a:schemeClr val="tx1"/>
                </a:solidFill>
                <a:effectLst/>
                <a:latin typeface="+mn-lt"/>
                <a:ea typeface="+mn-ea"/>
                <a:cs typeface="+mn-cs"/>
              </a:rPr>
              <a:t>fritvalgsordning</a:t>
            </a:r>
            <a:r>
              <a:rPr lang="da-DK" sz="1200" kern="1200" dirty="0">
                <a:solidFill>
                  <a:schemeClr val="tx1"/>
                </a:solidFill>
                <a:effectLst/>
                <a:latin typeface="+mn-lt"/>
                <a:ea typeface="+mn-ea"/>
                <a:cs typeface="+mn-cs"/>
              </a:rPr>
              <a:t>.</a:t>
            </a:r>
          </a:p>
          <a:p>
            <a:endParaRPr lang="da-DK" sz="1200" kern="1200" dirty="0">
              <a:solidFill>
                <a:schemeClr val="tx1"/>
              </a:solidFill>
              <a:effectLst/>
              <a:latin typeface="+mn-lt"/>
              <a:ea typeface="+mn-ea"/>
              <a:cs typeface="+mn-cs"/>
            </a:endParaRPr>
          </a:p>
          <a:p>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rummer både kendte og nye elementer:</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Nye midler svarende til 1,85 %, som kan bruges til højere løn, højere pension eller til at finansiere </a:t>
            </a:r>
            <a:r>
              <a:rPr lang="da-DK" sz="1200" kern="1200" dirty="0" err="1">
                <a:solidFill>
                  <a:schemeClr val="tx1"/>
                </a:solidFill>
                <a:effectLst/>
                <a:latin typeface="+mn-lt"/>
                <a:ea typeface="+mn-ea"/>
                <a:cs typeface="+mn-cs"/>
              </a:rPr>
              <a:t>fritvalgsdagen</a:t>
            </a:r>
            <a:r>
              <a:rPr lang="da-DK" sz="1200" kern="1200" dirty="0">
                <a:solidFill>
                  <a:schemeClr val="tx1"/>
                </a:solidFill>
                <a:effectLst/>
                <a:latin typeface="+mn-lt"/>
                <a:ea typeface="+mn-ea"/>
                <a:cs typeface="+mn-cs"/>
              </a:rPr>
              <a:t> eller de to nye seniordage.</a:t>
            </a:r>
          </a:p>
          <a:p>
            <a:pPr lvl="0"/>
            <a:endParaRPr lang="da-DK" sz="1200" kern="1200" dirty="0">
              <a:solidFill>
                <a:schemeClr val="tx1"/>
              </a:solidFill>
              <a:effectLst/>
              <a:latin typeface="+mn-lt"/>
              <a:ea typeface="+mn-ea"/>
              <a:cs typeface="+mn-cs"/>
            </a:endParaRPr>
          </a:p>
          <a:p>
            <a:pPr lvl="0"/>
            <a:r>
              <a:rPr lang="da-DK" sz="1200" kern="1200" dirty="0">
                <a:solidFill>
                  <a:schemeClr val="tx1"/>
                </a:solidFill>
                <a:effectLst/>
                <a:latin typeface="+mn-lt"/>
                <a:ea typeface="+mn-ea"/>
                <a:cs typeface="+mn-cs"/>
              </a:rPr>
              <a:t>Eksisterende midler fra særlig feriegodtgørelse på 2,35%, særlige feriedage på 2,42% og seniorbonus på 0,94  %.</a:t>
            </a:r>
          </a:p>
          <a:p>
            <a:r>
              <a:rPr lang="da-DK" sz="1200" kern="1200" dirty="0">
                <a:solidFill>
                  <a:schemeClr val="tx1"/>
                </a:solidFill>
                <a:effectLst/>
                <a:latin typeface="+mn-lt"/>
                <a:ea typeface="+mn-ea"/>
                <a:cs typeface="+mn-cs"/>
              </a:rPr>
              <a:t>For de fleste regionalt ansatte vil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have en samlet årlig værdi på 6,62%. </a:t>
            </a:r>
          </a:p>
          <a:p>
            <a:r>
              <a:rPr lang="da-DK" sz="1200" kern="1200" dirty="0">
                <a:solidFill>
                  <a:schemeClr val="tx1"/>
                </a:solidFill>
                <a:effectLst/>
                <a:latin typeface="+mn-lt"/>
                <a:ea typeface="+mn-ea"/>
                <a:cs typeface="+mn-cs"/>
              </a:rPr>
              <a:t>Den ansatte kan få udbetalt et valgfrit kronebeløb fra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fx når vedkommende holder en fridag.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Den ansatte skal hvert år inden 1. oktober vælge, om midlerne skal udbetales løbende sammen med den månedlige løn, indbetales til pensionsordningen og/eller opspares på </a:t>
            </a:r>
            <a:r>
              <a:rPr lang="da-DK" sz="1200" kern="1200" dirty="0" err="1">
                <a:solidFill>
                  <a:schemeClr val="tx1"/>
                </a:solidFill>
                <a:effectLst/>
                <a:latin typeface="+mn-lt"/>
                <a:ea typeface="+mn-ea"/>
                <a:cs typeface="+mn-cs"/>
              </a:rPr>
              <a:t>fritvalgslønkontoen</a:t>
            </a:r>
            <a:r>
              <a:rPr lang="da-DK" sz="1200" kern="1200" dirty="0">
                <a:solidFill>
                  <a:schemeClr val="tx1"/>
                </a:solidFill>
                <a:effectLst/>
                <a:latin typeface="+mn-lt"/>
                <a:ea typeface="+mn-ea"/>
                <a:cs typeface="+mn-cs"/>
              </a:rPr>
              <a:t>.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Når </a:t>
            </a:r>
            <a:r>
              <a:rPr lang="da-DK" sz="1200" kern="1200" dirty="0" err="1">
                <a:solidFill>
                  <a:schemeClr val="tx1"/>
                </a:solidFill>
                <a:effectLst/>
                <a:latin typeface="+mn-lt"/>
                <a:ea typeface="+mn-ea"/>
                <a:cs typeface="+mn-cs"/>
              </a:rPr>
              <a:t>fritvalgsperioden</a:t>
            </a:r>
            <a:r>
              <a:rPr lang="da-DK" sz="1200" kern="1200" dirty="0">
                <a:solidFill>
                  <a:schemeClr val="tx1"/>
                </a:solidFill>
                <a:effectLst/>
                <a:latin typeface="+mn-lt"/>
                <a:ea typeface="+mn-ea"/>
                <a:cs typeface="+mn-cs"/>
              </a:rPr>
              <a:t> udløber 31. december, bliver kontoen gjort op. Eventuelle midler udbetales til den ansatte. Ved fratræden bliver kontoen ligeledes gjort op, og et eventuelt overskud udbetales sammen med den sidste løn.</a:t>
            </a:r>
          </a:p>
          <a:p>
            <a:endParaRPr lang="da-DK" sz="1200" kern="1200" dirty="0">
              <a:solidFill>
                <a:schemeClr val="tx1"/>
              </a:solidFill>
              <a:effectLst/>
              <a:latin typeface="+mn-lt"/>
              <a:ea typeface="+mn-ea"/>
              <a:cs typeface="+mn-cs"/>
            </a:endParaRPr>
          </a:p>
          <a:p>
            <a:r>
              <a:rPr lang="da-DK" sz="1200" kern="1200" dirty="0" err="1">
                <a:solidFill>
                  <a:schemeClr val="tx1"/>
                </a:solidFill>
                <a:effectLst/>
                <a:latin typeface="+mn-lt"/>
                <a:ea typeface="+mn-ea"/>
                <a:cs typeface="+mn-cs"/>
              </a:rPr>
              <a:t>Fritvalgsordningen</a:t>
            </a:r>
            <a:r>
              <a:rPr lang="da-DK" sz="1200" kern="1200" dirty="0">
                <a:solidFill>
                  <a:schemeClr val="tx1"/>
                </a:solidFill>
                <a:effectLst/>
                <a:latin typeface="+mn-lt"/>
                <a:ea typeface="+mn-ea"/>
                <a:cs typeface="+mn-cs"/>
              </a:rPr>
              <a:t> træder i kraft 1. januar 2028.</a:t>
            </a:r>
          </a:p>
        </p:txBody>
      </p:sp>
      <p:sp>
        <p:nvSpPr>
          <p:cNvPr id="4" name="Pladsholder til slidenummer 3"/>
          <p:cNvSpPr>
            <a:spLocks noGrp="1"/>
          </p:cNvSpPr>
          <p:nvPr>
            <p:ph type="sldNum" sz="quarter" idx="5"/>
          </p:nvPr>
        </p:nvSpPr>
        <p:spPr/>
        <p:txBody>
          <a:bodyPr/>
          <a:lstStyle/>
          <a:p>
            <a:fld id="{1B1D025B-ACD2-45C1-B156-1DDB470CE319}" type="slidenum">
              <a:rPr lang="en-GB" smtClean="0"/>
              <a:t>10</a:t>
            </a:fld>
            <a:endParaRPr lang="en-GB"/>
          </a:p>
        </p:txBody>
      </p:sp>
      <p:sp>
        <p:nvSpPr>
          <p:cNvPr id="5" name="Pladsholder til dato 4"/>
          <p:cNvSpPr>
            <a:spLocks noGrp="1"/>
          </p:cNvSpPr>
          <p:nvPr>
            <p:ph type="dt" idx="1"/>
          </p:nvPr>
        </p:nvSpPr>
        <p:spPr/>
        <p:txBody>
          <a:bodyPr/>
          <a:lstStyle/>
          <a:p>
            <a:fld id="{9AE8ABC4-3E12-4C8D-93C0-8AC6E717A2C9}" type="datetime1">
              <a:rPr lang="en-GB" smtClean="0"/>
              <a:t>01/05/2026</a:t>
            </a:fld>
            <a:endParaRPr lang="en-GB"/>
          </a:p>
        </p:txBody>
      </p:sp>
      <p:sp>
        <p:nvSpPr>
          <p:cNvPr id="6" name="Pladsholder til sidehoved 5"/>
          <p:cNvSpPr>
            <a:spLocks noGrp="1"/>
          </p:cNvSpPr>
          <p:nvPr>
            <p:ph type="hdr" sz="quarter"/>
          </p:nvPr>
        </p:nvSpPr>
        <p:spPr/>
        <p:txBody>
          <a:bodyPr/>
          <a:lstStyle/>
          <a:p>
            <a:endParaRPr lang="en-GB"/>
          </a:p>
        </p:txBody>
      </p:sp>
      <p:sp>
        <p:nvSpPr>
          <p:cNvPr id="7" name="Pladsholder til sidefod 6"/>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8092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8" name="Logo">
            <a:extLst>
              <a:ext uri="{FF2B5EF4-FFF2-40B4-BE49-F238E27FC236}">
                <a16:creationId xmlns:a16="http://schemas.microsoft.com/office/drawing/2014/main" id="{F031BD68-BAD8-DF9C-4C0E-697A57695696}"/>
              </a:ext>
            </a:extLst>
          </p:cNvPr>
          <p:cNvSpPr/>
          <p:nvPr userDrawn="1"/>
        </p:nvSpPr>
        <p:spPr bwMode="white">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dirty="0"/>
              <a:t>Klik på denne tekst og indsæt baggrundsbillede via Skyfish ikonet.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dirty="0"/>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5E0A4288-8CDE-42DF-9604-3B7622E47B5C}" type="datetime2">
              <a:rPr lang="da-DK" smtClean="0"/>
              <a:t>1. maj 2026</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dirty="0"/>
          </a:p>
        </p:txBody>
      </p:sp>
    </p:spTree>
    <p:extLst>
      <p:ext uri="{BB962C8B-B14F-4D97-AF65-F5344CB8AC3E}">
        <p14:creationId xmlns:p14="http://schemas.microsoft.com/office/powerpoint/2010/main" val="148571310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8083F898-1D4E-471B-9BBB-25DE2BCC0E0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dirty="0"/>
          </a:p>
        </p:txBody>
      </p:sp>
      <p:sp>
        <p:nvSpPr>
          <p:cNvPr id="25" name="Logo">
            <a:extLst>
              <a:ext uri="{FF2B5EF4-FFF2-40B4-BE49-F238E27FC236}">
                <a16:creationId xmlns:a16="http://schemas.microsoft.com/office/drawing/2014/main" id="{E356B7E7-56E7-252C-4511-DA94D4CE0ED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20" name="Title 2">
            <a:extLst>
              <a:ext uri="{FF2B5EF4-FFF2-40B4-BE49-F238E27FC236}">
                <a16:creationId xmlns:a16="http://schemas.microsoft.com/office/drawing/2014/main" id="{70DEE175-CB58-48CD-9BA1-AE0E30AE3F86}"/>
              </a:ext>
            </a:extLst>
          </p:cNvPr>
          <p:cNvSpPr>
            <a:spLocks noGrp="1"/>
          </p:cNvSpPr>
          <p:nvPr>
            <p:ph type="title" hasCustomPrompt="1"/>
          </p:nvPr>
        </p:nvSpPr>
        <p:spPr bwMode="black">
          <a:xfrm>
            <a:off x="540001" y="2144713"/>
            <a:ext cx="2508000" cy="4353286"/>
          </a:xfrm>
        </p:spPr>
        <p:txBody>
          <a:bodyPr/>
          <a:lstStyle>
            <a:lvl1pPr>
              <a:defRPr sz="2400"/>
            </a:lvl1pPr>
          </a:lstStyle>
          <a:p>
            <a:r>
              <a:rPr lang="da-DK" dirty="0"/>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black">
          <a:xfrm>
            <a:off x="3408361" y="2144714"/>
            <a:ext cx="954089" cy="4353286"/>
          </a:xfrm>
        </p:spPr>
        <p:txBody>
          <a:bodyPr/>
          <a:lstStyle>
            <a:lvl1pPr marL="0" indent="0">
              <a:lnSpc>
                <a:spcPts val="2500"/>
              </a:lnSpc>
              <a:spcBef>
                <a:spcPts val="0"/>
              </a:spcBef>
              <a:spcAft>
                <a:spcPts val="0"/>
              </a:spcAft>
              <a:buFont typeface="Arial" panose="020B0604020202020204" pitchFamily="34" charset="0"/>
              <a:buChar char="​"/>
              <a:defRPr sz="1600"/>
            </a:lvl1pPr>
            <a:lvl2pPr marL="0" indent="0">
              <a:lnSpc>
                <a:spcPts val="2500"/>
              </a:lnSpc>
              <a:spcBef>
                <a:spcPts val="0"/>
              </a:spcBef>
              <a:spcAft>
                <a:spcPts val="0"/>
              </a:spcAft>
              <a:buFont typeface="Arial" panose="020B0604020202020204" pitchFamily="34" charset="0"/>
              <a:buChar char="​"/>
              <a:defRPr sz="1600" b="1">
                <a:latin typeface="+mj-lt"/>
              </a:defRPr>
            </a:lvl2pPr>
            <a:lvl3pPr marL="0" indent="0">
              <a:lnSpc>
                <a:spcPts val="2500"/>
              </a:lnSpc>
              <a:spcBef>
                <a:spcPts val="0"/>
              </a:spcBef>
              <a:spcAft>
                <a:spcPts val="0"/>
              </a:spcAft>
              <a:buFont typeface="Arial" panose="020B0604020202020204" pitchFamily="34" charset="0"/>
              <a:buChar char="​"/>
              <a:defRPr sz="1600"/>
            </a:lvl3pPr>
            <a:lvl4pPr>
              <a:lnSpc>
                <a:spcPts val="2500"/>
              </a:lnSpc>
              <a:spcBef>
                <a:spcPts val="0"/>
              </a:spcBef>
              <a:spcAft>
                <a:spcPts val="0"/>
              </a:spcAft>
              <a:buFont typeface="Arial" panose="020B0604020202020204" pitchFamily="34" charset="0"/>
              <a:buChar char="​"/>
              <a:defRPr sz="1600"/>
            </a:lvl4pPr>
            <a:lvl5pPr>
              <a:lnSpc>
                <a:spcPts val="2500"/>
              </a:lnSpc>
              <a:spcBef>
                <a:spcPts val="0"/>
              </a:spcBef>
              <a:spcAft>
                <a:spcPts val="0"/>
              </a:spcAft>
              <a:buFont typeface="Arial" panose="020B0604020202020204" pitchFamily="34" charset="0"/>
              <a:buChar char="​"/>
              <a:defRPr sz="1600"/>
            </a:lvl5pPr>
            <a:lvl6pPr marL="0" indent="0">
              <a:lnSpc>
                <a:spcPts val="2500"/>
              </a:lnSpc>
              <a:spcBef>
                <a:spcPts val="0"/>
              </a:spcBef>
              <a:spcAft>
                <a:spcPts val="0"/>
              </a:spcAft>
              <a:buFont typeface="Arial" panose="020B0604020202020204" pitchFamily="34" charset="0"/>
              <a:buChar char="​"/>
              <a:defRPr sz="1600" b="1">
                <a:latin typeface="+mj-lt"/>
              </a:defRPr>
            </a:lvl6pPr>
            <a:lvl7pPr>
              <a:lnSpc>
                <a:spcPts val="2500"/>
              </a:lnSpc>
              <a:spcBef>
                <a:spcPts val="0"/>
              </a:spcBef>
              <a:spcAft>
                <a:spcPts val="0"/>
              </a:spcAft>
              <a:defRPr sz="1600" b="0"/>
            </a:lvl7pPr>
            <a:lvl8pPr>
              <a:lnSpc>
                <a:spcPts val="2500"/>
              </a:lnSpc>
              <a:spcBef>
                <a:spcPts val="0"/>
              </a:spcBef>
              <a:spcAft>
                <a:spcPts val="0"/>
              </a:spcAft>
              <a:defRPr sz="1600" b="1">
                <a:latin typeface="+mj-lt"/>
              </a:defRPr>
            </a:lvl8pPr>
            <a:lvl9pPr>
              <a:lnSpc>
                <a:spcPts val="2500"/>
              </a:lnSpc>
              <a:spcBef>
                <a:spcPts val="0"/>
              </a:spcBef>
              <a:spcAft>
                <a:spcPts val="0"/>
              </a:spcAft>
              <a:defRPr sz="1600"/>
            </a:lvl9pPr>
          </a:lstStyle>
          <a:p>
            <a:pPr lvl="0"/>
            <a:r>
              <a:rPr lang="da-DK" dirty="0"/>
              <a:t>0900</a:t>
            </a:r>
          </a:p>
        </p:txBody>
      </p:sp>
      <p:sp>
        <p:nvSpPr>
          <p:cNvPr id="7" name="Text Placeholder 2"/>
          <p:cNvSpPr>
            <a:spLocks noGrp="1"/>
          </p:cNvSpPr>
          <p:nvPr>
            <p:ph type="body" sz="quarter" idx="13" hasCustomPrompt="1"/>
          </p:nvPr>
        </p:nvSpPr>
        <p:spPr bwMode="black">
          <a:xfrm>
            <a:off x="4362450" y="2144714"/>
            <a:ext cx="4421187" cy="4353286"/>
          </a:xfrm>
        </p:spPr>
        <p:txBody>
          <a:bodyPr/>
          <a:lstStyle>
            <a:lvl1pPr marL="0" indent="0">
              <a:lnSpc>
                <a:spcPts val="2500"/>
              </a:lnSpc>
              <a:spcAft>
                <a:spcPts val="0"/>
              </a:spcAft>
              <a:buFont typeface="Arial" panose="020B0604020202020204" pitchFamily="34" charset="0"/>
              <a:buChar char="​"/>
              <a:defRPr sz="1600">
                <a:solidFill>
                  <a:schemeClr val="tx1"/>
                </a:solidFill>
              </a:defRPr>
            </a:lvl1pPr>
            <a:lvl2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2pPr>
            <a:lvl3pPr marL="0" indent="0">
              <a:lnSpc>
                <a:spcPts val="2500"/>
              </a:lnSpc>
              <a:spcBef>
                <a:spcPts val="0"/>
              </a:spcBef>
              <a:spcAft>
                <a:spcPts val="0"/>
              </a:spcAft>
              <a:buFont typeface="Arial" panose="020B0604020202020204" pitchFamily="34" charset="0"/>
              <a:buChar char="​"/>
              <a:defRPr sz="1600">
                <a:solidFill>
                  <a:schemeClr val="tx1"/>
                </a:solidFill>
              </a:defRPr>
            </a:lvl3pPr>
            <a:lvl4pPr marL="0" indent="0">
              <a:lnSpc>
                <a:spcPts val="2500"/>
              </a:lnSpc>
              <a:spcBef>
                <a:spcPts val="0"/>
              </a:spcBef>
              <a:spcAft>
                <a:spcPts val="0"/>
              </a:spcAft>
              <a:buFont typeface="Arial" panose="020B0604020202020204" pitchFamily="34" charset="0"/>
              <a:buChar char="​"/>
              <a:defRPr sz="1600">
                <a:solidFill>
                  <a:schemeClr val="tx1"/>
                </a:solidFill>
              </a:defRPr>
            </a:lvl4pPr>
            <a:lvl5pPr marL="0" indent="0">
              <a:lnSpc>
                <a:spcPts val="2500"/>
              </a:lnSpc>
              <a:spcBef>
                <a:spcPts val="0"/>
              </a:spcBef>
              <a:spcAft>
                <a:spcPts val="0"/>
              </a:spcAft>
              <a:buFont typeface="Arial" panose="020B0604020202020204" pitchFamily="34" charset="0"/>
              <a:buChar char="​"/>
              <a:defRPr sz="1600">
                <a:solidFill>
                  <a:schemeClr val="tx1"/>
                </a:solidFill>
              </a:defRPr>
            </a:lvl5pPr>
            <a:lvl6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6pPr>
            <a:lvl7pPr marL="0" indent="0">
              <a:lnSpc>
                <a:spcPts val="2500"/>
              </a:lnSpc>
              <a:spcBef>
                <a:spcPts val="0"/>
              </a:spcBef>
              <a:spcAft>
                <a:spcPts val="0"/>
              </a:spcAft>
              <a:buFont typeface="Arial" panose="020B0604020202020204" pitchFamily="34" charset="0"/>
              <a:buChar char="​"/>
              <a:defRPr sz="1600" b="0">
                <a:solidFill>
                  <a:schemeClr val="tx1"/>
                </a:solidFill>
                <a:latin typeface="+mn-lt"/>
              </a:defRPr>
            </a:lvl7pPr>
            <a:lvl8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8pPr>
            <a:lvl9pPr marL="0" indent="0">
              <a:lnSpc>
                <a:spcPts val="2500"/>
              </a:lnSpc>
              <a:spcBef>
                <a:spcPts val="0"/>
              </a:spcBef>
              <a:buFont typeface="Arial" panose="020B0604020202020204" pitchFamily="34" charset="0"/>
              <a:buChar char="​"/>
              <a:defRPr sz="1600">
                <a:solidFill>
                  <a:schemeClr val="tx1"/>
                </a:solidFill>
              </a:defRPr>
            </a:lvl9pPr>
          </a:lstStyle>
          <a:p>
            <a:pPr lvl="0"/>
            <a:r>
              <a:rPr lang="da-DK" noProof="0" dirty="0"/>
              <a:t>Klik for at tilføje agendapunkt                      Enter+TAB for at se næste tekstformat   SHIFT+TAB for at se foregående tekstformat</a:t>
            </a:r>
          </a:p>
        </p:txBody>
      </p:sp>
      <p:sp>
        <p:nvSpPr>
          <p:cNvPr id="2" name="Date Placeholder 1">
            <a:extLst>
              <a:ext uri="{FF2B5EF4-FFF2-40B4-BE49-F238E27FC236}">
                <a16:creationId xmlns:a16="http://schemas.microsoft.com/office/drawing/2014/main" id="{0A6D8B7D-AB5F-44C2-B78C-7A6AF9765A33}"/>
              </a:ext>
            </a:extLst>
          </p:cNvPr>
          <p:cNvSpPr>
            <a:spLocks noGrp="1"/>
          </p:cNvSpPr>
          <p:nvPr>
            <p:ph type="dt" sz="half" idx="18"/>
          </p:nvPr>
        </p:nvSpPr>
        <p:spPr bwMode="black"/>
        <p:txBody>
          <a:bodyPr/>
          <a:lstStyle/>
          <a:p>
            <a:fld id="{789E4FD6-094D-43E0-AA30-5C3CC8C4B219}" type="datetime2">
              <a:rPr lang="da-DK" smtClean="0"/>
              <a:t>1. maj 2026</a:t>
            </a:fld>
            <a:endParaRPr lang="da-DK" dirty="0"/>
          </a:p>
        </p:txBody>
      </p:sp>
      <p:sp>
        <p:nvSpPr>
          <p:cNvPr id="5" name="Footer Placeholder 4">
            <a:extLst>
              <a:ext uri="{FF2B5EF4-FFF2-40B4-BE49-F238E27FC236}">
                <a16:creationId xmlns:a16="http://schemas.microsoft.com/office/drawing/2014/main" id="{93D4623B-7CC1-42C5-9FD3-82C97E808465}"/>
              </a:ext>
            </a:extLst>
          </p:cNvPr>
          <p:cNvSpPr>
            <a:spLocks noGrp="1"/>
          </p:cNvSpPr>
          <p:nvPr>
            <p:ph type="ftr" sz="quarter" idx="19"/>
          </p:nvPr>
        </p:nvSpPr>
        <p:spPr bwMode="black">
          <a:xfrm>
            <a:off x="3406775" y="360000"/>
            <a:ext cx="5376863" cy="180000"/>
          </a:xfrm>
        </p:spPr>
        <p:txBody>
          <a:bodyPr/>
          <a:lstStyle/>
          <a:p>
            <a:endParaRPr lang="da-DK" dirty="0"/>
          </a:p>
        </p:txBody>
      </p:sp>
      <p:sp>
        <p:nvSpPr>
          <p:cNvPr id="6" name="Slide Number Placeholder 5">
            <a:extLst>
              <a:ext uri="{FF2B5EF4-FFF2-40B4-BE49-F238E27FC236}">
                <a16:creationId xmlns:a16="http://schemas.microsoft.com/office/drawing/2014/main" id="{0B9CE74C-934F-4760-A1DE-04768ED1460A}"/>
              </a:ext>
            </a:extLst>
          </p:cNvPr>
          <p:cNvSpPr>
            <a:spLocks noGrp="1"/>
          </p:cNvSpPr>
          <p:nvPr>
            <p:ph type="sldNum" sz="quarter" idx="20"/>
          </p:nvPr>
        </p:nvSpPr>
        <p:spPr bwMode="black"/>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34766517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C">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A0378AB2-EF49-4FCE-B24F-9929BA151584}"/>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bg2"/>
          </a:solidFill>
          <a:ln w="9525" cap="flat">
            <a:noFill/>
            <a:prstDash val="solid"/>
            <a:miter/>
          </a:ln>
        </p:spPr>
        <p:txBody>
          <a:bodyPr rtlCol="0" anchor="ctr"/>
          <a:lstStyle/>
          <a:p>
            <a:endParaRPr lang="da-DK" dirty="0"/>
          </a:p>
        </p:txBody>
      </p:sp>
      <p:sp>
        <p:nvSpPr>
          <p:cNvPr id="17" name="Logo">
            <a:extLst>
              <a:ext uri="{FF2B5EF4-FFF2-40B4-BE49-F238E27FC236}">
                <a16:creationId xmlns:a16="http://schemas.microsoft.com/office/drawing/2014/main" id="{11864AF0-0735-6CCD-F469-C59F39BECFF4}"/>
              </a:ext>
            </a:extLst>
          </p:cNvPr>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3" name="Title 2">
            <a:extLst>
              <a:ext uri="{FF2B5EF4-FFF2-40B4-BE49-F238E27FC236}">
                <a16:creationId xmlns:a16="http://schemas.microsoft.com/office/drawing/2014/main" id="{82B3B4A0-C375-41A6-AA76-9E9EE3A791C0}"/>
              </a:ext>
            </a:extLst>
          </p:cNvPr>
          <p:cNvSpPr>
            <a:spLocks noGrp="1"/>
          </p:cNvSpPr>
          <p:nvPr userDrawn="1">
            <p:ph type="title" hasCustomPrompt="1"/>
          </p:nvPr>
        </p:nvSpPr>
        <p:spPr bwMode="black">
          <a:xfrm>
            <a:off x="540001" y="2144713"/>
            <a:ext cx="2508000" cy="4352924"/>
          </a:xfrm>
        </p:spPr>
        <p:txBody>
          <a:bodyPr/>
          <a:lstStyle>
            <a:lvl1pPr>
              <a:defRPr sz="2400"/>
            </a:lvl1pPr>
          </a:lstStyle>
          <a:p>
            <a:r>
              <a:rPr lang="da-DK" dirty="0"/>
              <a:t>Klik for at tilføje Agenda titel</a:t>
            </a:r>
          </a:p>
        </p:txBody>
      </p:sp>
      <p:sp>
        <p:nvSpPr>
          <p:cNvPr id="7" name="Text Placeholder 2"/>
          <p:cNvSpPr>
            <a:spLocks noGrp="1"/>
          </p:cNvSpPr>
          <p:nvPr userDrawn="1">
            <p:ph type="body" sz="quarter" idx="13" hasCustomPrompt="1"/>
          </p:nvPr>
        </p:nvSpPr>
        <p:spPr bwMode="black">
          <a:xfrm>
            <a:off x="3406774" y="2143127"/>
            <a:ext cx="5376863" cy="4352924"/>
          </a:xfrm>
        </p:spPr>
        <p:txBody>
          <a:bodyPr/>
          <a:lstStyle>
            <a:lvl1pPr marL="0" indent="0">
              <a:buFont typeface="Djoef Offc" panose="02000000000000000000" pitchFamily="2" charset="0"/>
              <a:buChar char="​"/>
              <a:defRPr/>
            </a:lvl1pPr>
            <a:lvl2pPr marL="0" indent="0">
              <a:lnSpc>
                <a:spcPct val="100000"/>
              </a:lnSpc>
              <a:spcBef>
                <a:spcPts val="0"/>
              </a:spcBef>
              <a:spcAft>
                <a:spcPts val="600"/>
              </a:spcAft>
              <a:buFont typeface="Djoef Offc" panose="02000000000000000000" pitchFamily="2" charset="0"/>
              <a:buChar char="​"/>
              <a:defRPr sz="1600" b="1">
                <a:latin typeface="+mj-lt"/>
              </a:defRPr>
            </a:lvl2pPr>
            <a:lvl3pPr marL="0" indent="0">
              <a:lnSpc>
                <a:spcPct val="100000"/>
              </a:lnSpc>
              <a:spcBef>
                <a:spcPts val="0"/>
              </a:spcBef>
              <a:spcAft>
                <a:spcPts val="600"/>
              </a:spcAft>
              <a:buFont typeface="Djoef Offc" panose="02000000000000000000" pitchFamily="2" charset="0"/>
              <a:buChar char="​"/>
              <a:defRPr sz="1600"/>
            </a:lvl3pPr>
            <a:lvl4pPr marL="0" indent="0">
              <a:lnSpc>
                <a:spcPct val="100000"/>
              </a:lnSpc>
              <a:spcBef>
                <a:spcPts val="0"/>
              </a:spcBef>
              <a:spcAft>
                <a:spcPts val="600"/>
              </a:spcAft>
              <a:buFont typeface="Djoef Offc" panose="02000000000000000000" pitchFamily="2" charset="0"/>
              <a:buChar char="​"/>
              <a:defRPr sz="1600"/>
            </a:lvl4pPr>
            <a:lvl5pPr marL="0" indent="0">
              <a:lnSpc>
                <a:spcPct val="100000"/>
              </a:lnSpc>
              <a:spcBef>
                <a:spcPts val="0"/>
              </a:spcBef>
              <a:spcAft>
                <a:spcPts val="600"/>
              </a:spcAft>
              <a:buFont typeface="Djoef Offc" panose="02000000000000000000" pitchFamily="2" charset="0"/>
              <a:buChar char="​"/>
              <a:defRPr sz="1600"/>
            </a:lvl5pPr>
            <a:lvl6pPr marL="0" indent="0">
              <a:lnSpc>
                <a:spcPct val="100000"/>
              </a:lnSpc>
              <a:spcBef>
                <a:spcPts val="0"/>
              </a:spcBef>
              <a:spcAft>
                <a:spcPts val="600"/>
              </a:spcAft>
              <a:buFont typeface="Djoef Offc" panose="02000000000000000000" pitchFamily="2" charset="0"/>
              <a:buChar char="​"/>
              <a:defRPr sz="1600" b="1">
                <a:latin typeface="+mj-lt"/>
              </a:defRPr>
            </a:lvl6pPr>
            <a:lvl7pPr marL="0" indent="0">
              <a:lnSpc>
                <a:spcPct val="100000"/>
              </a:lnSpc>
              <a:spcBef>
                <a:spcPts val="0"/>
              </a:spcBef>
              <a:spcAft>
                <a:spcPts val="600"/>
              </a:spcAft>
              <a:buFont typeface="Djoef Offc" panose="02000000000000000000" pitchFamily="2" charset="0"/>
              <a:buChar char="​"/>
              <a:defRPr sz="1600" b="0">
                <a:latin typeface="+mn-lt"/>
              </a:defRPr>
            </a:lvl7pPr>
            <a:lvl8pPr marL="0" indent="0">
              <a:lnSpc>
                <a:spcPct val="100000"/>
              </a:lnSpc>
              <a:spcBef>
                <a:spcPts val="0"/>
              </a:spcBef>
              <a:spcAft>
                <a:spcPts val="600"/>
              </a:spcAft>
              <a:buFont typeface="Djoef Offc" panose="02000000000000000000" pitchFamily="2" charset="0"/>
              <a:buChar char="​"/>
              <a:defRPr sz="1600" b="1">
                <a:latin typeface="+mj-lt"/>
              </a:defRPr>
            </a:lvl8pPr>
            <a:lvl9pPr marL="0" indent="0">
              <a:lnSpc>
                <a:spcPct val="100000"/>
              </a:lnSpc>
              <a:spcBef>
                <a:spcPts val="0"/>
              </a:spcBef>
              <a:spcAft>
                <a:spcPts val="600"/>
              </a:spcAft>
              <a:buFont typeface="Djoef Offc" panose="02000000000000000000" pitchFamily="2" charset="0"/>
              <a:buChar char="​"/>
              <a:defRPr sz="1600"/>
            </a:lvl9pPr>
          </a:lstStyle>
          <a:p>
            <a:pPr lvl="0"/>
            <a:r>
              <a:rPr lang="da-DK" noProof="0" dirty="0"/>
              <a:t>Klik for at tilføje agendapunkt                                       Enter + TAB for at se næste tekstformat                                SHIFT+TAB for at se foregående tekstformat</a:t>
            </a:r>
          </a:p>
        </p:txBody>
      </p:sp>
      <p:sp>
        <p:nvSpPr>
          <p:cNvPr id="2" name="Date Placeholder 1">
            <a:extLst>
              <a:ext uri="{FF2B5EF4-FFF2-40B4-BE49-F238E27FC236}">
                <a16:creationId xmlns:a16="http://schemas.microsoft.com/office/drawing/2014/main" id="{27F2D28B-4EB2-4D98-B9CD-4692A9B6B165}"/>
              </a:ext>
            </a:extLst>
          </p:cNvPr>
          <p:cNvSpPr>
            <a:spLocks noGrp="1"/>
          </p:cNvSpPr>
          <p:nvPr userDrawn="1">
            <p:ph type="dt" sz="half" idx="14"/>
          </p:nvPr>
        </p:nvSpPr>
        <p:spPr bwMode="black"/>
        <p:txBody>
          <a:bodyPr/>
          <a:lstStyle/>
          <a:p>
            <a:fld id="{D0E82FD2-4F9E-46F3-8F20-5E538B87BAD3}" type="datetime2">
              <a:rPr lang="da-DK" smtClean="0"/>
              <a:t>1. maj 2026</a:t>
            </a:fld>
            <a:endParaRPr lang="da-DK" dirty="0"/>
          </a:p>
        </p:txBody>
      </p:sp>
      <p:sp>
        <p:nvSpPr>
          <p:cNvPr id="4" name="Footer Placeholder 3">
            <a:extLst>
              <a:ext uri="{FF2B5EF4-FFF2-40B4-BE49-F238E27FC236}">
                <a16:creationId xmlns:a16="http://schemas.microsoft.com/office/drawing/2014/main" id="{B2B8A2EB-3FC2-4150-AC4C-7BB3979BC847}"/>
              </a:ext>
            </a:extLst>
          </p:cNvPr>
          <p:cNvSpPr>
            <a:spLocks noGrp="1"/>
          </p:cNvSpPr>
          <p:nvPr userDrawn="1">
            <p:ph type="ftr" sz="quarter" idx="15"/>
          </p:nvPr>
        </p:nvSpPr>
        <p:spPr bwMode="black">
          <a:xfrm>
            <a:off x="3406775" y="360000"/>
            <a:ext cx="5376863" cy="180000"/>
          </a:xfrm>
        </p:spPr>
        <p:txBody>
          <a:bodyPr/>
          <a:lstStyle/>
          <a:p>
            <a:endParaRPr lang="da-DK" dirty="0"/>
          </a:p>
        </p:txBody>
      </p:sp>
      <p:sp>
        <p:nvSpPr>
          <p:cNvPr id="5" name="Slide Number Placeholder 4">
            <a:extLst>
              <a:ext uri="{FF2B5EF4-FFF2-40B4-BE49-F238E27FC236}">
                <a16:creationId xmlns:a16="http://schemas.microsoft.com/office/drawing/2014/main" id="{1893A2F9-5EC3-4BCD-A9B0-9AA66C3F2776}"/>
              </a:ext>
            </a:extLst>
          </p:cNvPr>
          <p:cNvSpPr>
            <a:spLocks noGrp="1"/>
          </p:cNvSpPr>
          <p:nvPr userDrawn="1">
            <p:ph type="sldNum" sz="quarter" idx="16"/>
          </p:nvPr>
        </p:nvSpPr>
        <p:spPr bwMode="black"/>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599971071"/>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D">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8083F898-1D4E-471B-9BBB-25DE2BCC0E0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bg2"/>
          </a:solidFill>
          <a:ln w="9525" cap="flat">
            <a:noFill/>
            <a:prstDash val="solid"/>
            <a:miter/>
          </a:ln>
        </p:spPr>
        <p:txBody>
          <a:bodyPr rtlCol="0" anchor="ctr"/>
          <a:lstStyle/>
          <a:p>
            <a:endParaRPr lang="da-DK" dirty="0"/>
          </a:p>
        </p:txBody>
      </p:sp>
      <p:sp>
        <p:nvSpPr>
          <p:cNvPr id="25" name="Logo">
            <a:extLst>
              <a:ext uri="{FF2B5EF4-FFF2-40B4-BE49-F238E27FC236}">
                <a16:creationId xmlns:a16="http://schemas.microsoft.com/office/drawing/2014/main" id="{E356B7E7-56E7-252C-4511-DA94D4CE0ED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20" name="Title 2">
            <a:extLst>
              <a:ext uri="{FF2B5EF4-FFF2-40B4-BE49-F238E27FC236}">
                <a16:creationId xmlns:a16="http://schemas.microsoft.com/office/drawing/2014/main" id="{70DEE175-CB58-48CD-9BA1-AE0E30AE3F86}"/>
              </a:ext>
            </a:extLst>
          </p:cNvPr>
          <p:cNvSpPr>
            <a:spLocks noGrp="1"/>
          </p:cNvSpPr>
          <p:nvPr>
            <p:ph type="title" hasCustomPrompt="1"/>
          </p:nvPr>
        </p:nvSpPr>
        <p:spPr bwMode="black">
          <a:xfrm>
            <a:off x="540001" y="2144713"/>
            <a:ext cx="2508000" cy="4353286"/>
          </a:xfrm>
        </p:spPr>
        <p:txBody>
          <a:bodyPr/>
          <a:lstStyle>
            <a:lvl1pPr>
              <a:defRPr sz="2400"/>
            </a:lvl1pPr>
          </a:lstStyle>
          <a:p>
            <a:r>
              <a:rPr lang="da-DK" dirty="0"/>
              <a:t>Klik for at tilføje Agenda titel</a:t>
            </a:r>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black">
          <a:xfrm>
            <a:off x="3408361" y="2144714"/>
            <a:ext cx="954089" cy="4353286"/>
          </a:xfrm>
        </p:spPr>
        <p:txBody>
          <a:bodyPr/>
          <a:lstStyle>
            <a:lvl1pPr marL="0" indent="0">
              <a:lnSpc>
                <a:spcPts val="2500"/>
              </a:lnSpc>
              <a:spcBef>
                <a:spcPts val="0"/>
              </a:spcBef>
              <a:spcAft>
                <a:spcPts val="0"/>
              </a:spcAft>
              <a:buFont typeface="Arial" panose="020B0604020202020204" pitchFamily="34" charset="0"/>
              <a:buChar char="​"/>
              <a:defRPr sz="1600"/>
            </a:lvl1pPr>
            <a:lvl2pPr marL="0" indent="0">
              <a:lnSpc>
                <a:spcPts val="2500"/>
              </a:lnSpc>
              <a:spcBef>
                <a:spcPts val="0"/>
              </a:spcBef>
              <a:spcAft>
                <a:spcPts val="0"/>
              </a:spcAft>
              <a:buFont typeface="Arial" panose="020B0604020202020204" pitchFamily="34" charset="0"/>
              <a:buChar char="​"/>
              <a:defRPr sz="1600" b="1">
                <a:latin typeface="+mj-lt"/>
              </a:defRPr>
            </a:lvl2pPr>
            <a:lvl3pPr marL="0" indent="0">
              <a:lnSpc>
                <a:spcPts val="2500"/>
              </a:lnSpc>
              <a:spcBef>
                <a:spcPts val="0"/>
              </a:spcBef>
              <a:spcAft>
                <a:spcPts val="0"/>
              </a:spcAft>
              <a:buFont typeface="Arial" panose="020B0604020202020204" pitchFamily="34" charset="0"/>
              <a:buChar char="​"/>
              <a:defRPr sz="1600"/>
            </a:lvl3pPr>
            <a:lvl4pPr>
              <a:lnSpc>
                <a:spcPts val="2500"/>
              </a:lnSpc>
              <a:spcBef>
                <a:spcPts val="0"/>
              </a:spcBef>
              <a:spcAft>
                <a:spcPts val="0"/>
              </a:spcAft>
              <a:buFont typeface="Arial" panose="020B0604020202020204" pitchFamily="34" charset="0"/>
              <a:buChar char="​"/>
              <a:defRPr sz="1600"/>
            </a:lvl4pPr>
            <a:lvl5pPr>
              <a:lnSpc>
                <a:spcPts val="2500"/>
              </a:lnSpc>
              <a:spcBef>
                <a:spcPts val="0"/>
              </a:spcBef>
              <a:spcAft>
                <a:spcPts val="0"/>
              </a:spcAft>
              <a:buFont typeface="Arial" panose="020B0604020202020204" pitchFamily="34" charset="0"/>
              <a:buChar char="​"/>
              <a:defRPr sz="1600"/>
            </a:lvl5pPr>
            <a:lvl6pPr marL="0" indent="0">
              <a:lnSpc>
                <a:spcPts val="2500"/>
              </a:lnSpc>
              <a:spcBef>
                <a:spcPts val="0"/>
              </a:spcBef>
              <a:spcAft>
                <a:spcPts val="0"/>
              </a:spcAft>
              <a:buFont typeface="Arial" panose="020B0604020202020204" pitchFamily="34" charset="0"/>
              <a:buChar char="​"/>
              <a:defRPr sz="1600" b="1">
                <a:latin typeface="+mj-lt"/>
              </a:defRPr>
            </a:lvl6pPr>
            <a:lvl7pPr>
              <a:lnSpc>
                <a:spcPts val="2500"/>
              </a:lnSpc>
              <a:spcBef>
                <a:spcPts val="0"/>
              </a:spcBef>
              <a:spcAft>
                <a:spcPts val="0"/>
              </a:spcAft>
              <a:defRPr sz="1600" b="0"/>
            </a:lvl7pPr>
            <a:lvl8pPr>
              <a:lnSpc>
                <a:spcPts val="2500"/>
              </a:lnSpc>
              <a:spcBef>
                <a:spcPts val="0"/>
              </a:spcBef>
              <a:spcAft>
                <a:spcPts val="0"/>
              </a:spcAft>
              <a:defRPr sz="1600" b="1">
                <a:latin typeface="+mj-lt"/>
              </a:defRPr>
            </a:lvl8pPr>
            <a:lvl9pPr>
              <a:lnSpc>
                <a:spcPts val="2500"/>
              </a:lnSpc>
              <a:spcBef>
                <a:spcPts val="0"/>
              </a:spcBef>
              <a:spcAft>
                <a:spcPts val="0"/>
              </a:spcAft>
              <a:defRPr sz="1600"/>
            </a:lvl9pPr>
          </a:lstStyle>
          <a:p>
            <a:pPr lvl="0"/>
            <a:r>
              <a:rPr lang="da-DK" dirty="0"/>
              <a:t>0900</a:t>
            </a:r>
          </a:p>
        </p:txBody>
      </p:sp>
      <p:sp>
        <p:nvSpPr>
          <p:cNvPr id="7" name="Text Placeholder 2"/>
          <p:cNvSpPr>
            <a:spLocks noGrp="1"/>
          </p:cNvSpPr>
          <p:nvPr>
            <p:ph type="body" sz="quarter" idx="13" hasCustomPrompt="1"/>
          </p:nvPr>
        </p:nvSpPr>
        <p:spPr bwMode="black">
          <a:xfrm>
            <a:off x="4362450" y="2144714"/>
            <a:ext cx="4421187" cy="4353286"/>
          </a:xfrm>
        </p:spPr>
        <p:txBody>
          <a:bodyPr/>
          <a:lstStyle>
            <a:lvl1pPr marL="0" indent="0">
              <a:lnSpc>
                <a:spcPts val="2500"/>
              </a:lnSpc>
              <a:spcAft>
                <a:spcPts val="0"/>
              </a:spcAft>
              <a:buFont typeface="Arial" panose="020B0604020202020204" pitchFamily="34" charset="0"/>
              <a:buChar char="​"/>
              <a:defRPr sz="1600">
                <a:solidFill>
                  <a:schemeClr val="tx1"/>
                </a:solidFill>
              </a:defRPr>
            </a:lvl1pPr>
            <a:lvl2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2pPr>
            <a:lvl3pPr marL="0" indent="0">
              <a:lnSpc>
                <a:spcPts val="2500"/>
              </a:lnSpc>
              <a:spcBef>
                <a:spcPts val="0"/>
              </a:spcBef>
              <a:spcAft>
                <a:spcPts val="0"/>
              </a:spcAft>
              <a:buFont typeface="Arial" panose="020B0604020202020204" pitchFamily="34" charset="0"/>
              <a:buChar char="​"/>
              <a:defRPr sz="1600">
                <a:solidFill>
                  <a:schemeClr val="tx1"/>
                </a:solidFill>
              </a:defRPr>
            </a:lvl3pPr>
            <a:lvl4pPr marL="0" indent="0">
              <a:lnSpc>
                <a:spcPts val="2500"/>
              </a:lnSpc>
              <a:spcBef>
                <a:spcPts val="0"/>
              </a:spcBef>
              <a:spcAft>
                <a:spcPts val="0"/>
              </a:spcAft>
              <a:buFont typeface="Arial" panose="020B0604020202020204" pitchFamily="34" charset="0"/>
              <a:buChar char="​"/>
              <a:defRPr sz="1600">
                <a:solidFill>
                  <a:schemeClr val="tx1"/>
                </a:solidFill>
              </a:defRPr>
            </a:lvl4pPr>
            <a:lvl5pPr marL="0" indent="0">
              <a:lnSpc>
                <a:spcPts val="2500"/>
              </a:lnSpc>
              <a:spcBef>
                <a:spcPts val="0"/>
              </a:spcBef>
              <a:spcAft>
                <a:spcPts val="0"/>
              </a:spcAft>
              <a:buFont typeface="Arial" panose="020B0604020202020204" pitchFamily="34" charset="0"/>
              <a:buChar char="​"/>
              <a:defRPr sz="1600">
                <a:solidFill>
                  <a:schemeClr val="tx1"/>
                </a:solidFill>
              </a:defRPr>
            </a:lvl5pPr>
            <a:lvl6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6pPr>
            <a:lvl7pPr marL="0" indent="0">
              <a:lnSpc>
                <a:spcPts val="2500"/>
              </a:lnSpc>
              <a:spcBef>
                <a:spcPts val="0"/>
              </a:spcBef>
              <a:spcAft>
                <a:spcPts val="0"/>
              </a:spcAft>
              <a:buFont typeface="Arial" panose="020B0604020202020204" pitchFamily="34" charset="0"/>
              <a:buChar char="​"/>
              <a:defRPr sz="1600" b="0">
                <a:solidFill>
                  <a:schemeClr val="tx1"/>
                </a:solidFill>
                <a:latin typeface="+mn-lt"/>
              </a:defRPr>
            </a:lvl7pPr>
            <a:lvl8pPr marL="0" indent="0">
              <a:lnSpc>
                <a:spcPts val="2500"/>
              </a:lnSpc>
              <a:spcBef>
                <a:spcPts val="0"/>
              </a:spcBef>
              <a:spcAft>
                <a:spcPts val="0"/>
              </a:spcAft>
              <a:buFont typeface="Arial" panose="020B0604020202020204" pitchFamily="34" charset="0"/>
              <a:buChar char="​"/>
              <a:defRPr sz="1600" b="1">
                <a:solidFill>
                  <a:schemeClr val="tx1"/>
                </a:solidFill>
                <a:latin typeface="+mj-lt"/>
              </a:defRPr>
            </a:lvl8pPr>
            <a:lvl9pPr marL="0" indent="0">
              <a:lnSpc>
                <a:spcPts val="2500"/>
              </a:lnSpc>
              <a:spcBef>
                <a:spcPts val="0"/>
              </a:spcBef>
              <a:buFont typeface="Arial" panose="020B0604020202020204" pitchFamily="34" charset="0"/>
              <a:buChar char="​"/>
              <a:defRPr sz="1600">
                <a:solidFill>
                  <a:schemeClr val="tx1"/>
                </a:solidFill>
              </a:defRPr>
            </a:lvl9pPr>
          </a:lstStyle>
          <a:p>
            <a:pPr lvl="0"/>
            <a:r>
              <a:rPr lang="da-DK" noProof="0" dirty="0"/>
              <a:t>Klik for at tilføje agendapunkt                      Enter+TAB for at se næste tekstformat   SHIFT+TAB for at se foregående tekstformat</a:t>
            </a:r>
          </a:p>
        </p:txBody>
      </p:sp>
      <p:sp>
        <p:nvSpPr>
          <p:cNvPr id="2" name="Date Placeholder 1">
            <a:extLst>
              <a:ext uri="{FF2B5EF4-FFF2-40B4-BE49-F238E27FC236}">
                <a16:creationId xmlns:a16="http://schemas.microsoft.com/office/drawing/2014/main" id="{0A6D8B7D-AB5F-44C2-B78C-7A6AF9765A33}"/>
              </a:ext>
            </a:extLst>
          </p:cNvPr>
          <p:cNvSpPr>
            <a:spLocks noGrp="1"/>
          </p:cNvSpPr>
          <p:nvPr>
            <p:ph type="dt" sz="half" idx="18"/>
          </p:nvPr>
        </p:nvSpPr>
        <p:spPr bwMode="black"/>
        <p:txBody>
          <a:bodyPr/>
          <a:lstStyle/>
          <a:p>
            <a:fld id="{A79F6C81-5D9F-4C7A-B2A2-AFF3080AB487}" type="datetime2">
              <a:rPr lang="da-DK" smtClean="0"/>
              <a:t>1. maj 2026</a:t>
            </a:fld>
            <a:endParaRPr lang="da-DK" dirty="0"/>
          </a:p>
        </p:txBody>
      </p:sp>
      <p:sp>
        <p:nvSpPr>
          <p:cNvPr id="5" name="Footer Placeholder 4">
            <a:extLst>
              <a:ext uri="{FF2B5EF4-FFF2-40B4-BE49-F238E27FC236}">
                <a16:creationId xmlns:a16="http://schemas.microsoft.com/office/drawing/2014/main" id="{93D4623B-7CC1-42C5-9FD3-82C97E808465}"/>
              </a:ext>
            </a:extLst>
          </p:cNvPr>
          <p:cNvSpPr>
            <a:spLocks noGrp="1"/>
          </p:cNvSpPr>
          <p:nvPr>
            <p:ph type="ftr" sz="quarter" idx="19"/>
          </p:nvPr>
        </p:nvSpPr>
        <p:spPr bwMode="black">
          <a:xfrm>
            <a:off x="3406775" y="360000"/>
            <a:ext cx="5376863" cy="180000"/>
          </a:xfrm>
        </p:spPr>
        <p:txBody>
          <a:bodyPr/>
          <a:lstStyle/>
          <a:p>
            <a:endParaRPr lang="da-DK" dirty="0"/>
          </a:p>
        </p:txBody>
      </p:sp>
      <p:sp>
        <p:nvSpPr>
          <p:cNvPr id="6" name="Slide Number Placeholder 5">
            <a:extLst>
              <a:ext uri="{FF2B5EF4-FFF2-40B4-BE49-F238E27FC236}">
                <a16:creationId xmlns:a16="http://schemas.microsoft.com/office/drawing/2014/main" id="{0B9CE74C-934F-4760-A1DE-04768ED1460A}"/>
              </a:ext>
            </a:extLst>
          </p:cNvPr>
          <p:cNvSpPr>
            <a:spLocks noGrp="1"/>
          </p:cNvSpPr>
          <p:nvPr>
            <p:ph type="sldNum" sz="quarter" idx="20"/>
          </p:nvPr>
        </p:nvSpPr>
        <p:spPr bwMode="black"/>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9360505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A">
    <p:bg>
      <p:bgPr>
        <a:solidFill>
          <a:schemeClr val="accent1"/>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19F515AA-B97D-25C0-5EA7-548EA1561D7D}"/>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dirty="0"/>
          </a:p>
        </p:txBody>
      </p:sp>
      <p:sp>
        <p:nvSpPr>
          <p:cNvPr id="11" name="Oval 10">
            <a:extLst>
              <a:ext uri="{FF2B5EF4-FFF2-40B4-BE49-F238E27FC236}">
                <a16:creationId xmlns:a16="http://schemas.microsoft.com/office/drawing/2014/main" id="{498F3AF3-5E99-0464-7139-912F5AA7BE24}"/>
              </a:ext>
            </a:extLst>
          </p:cNvPr>
          <p:cNvSpPr>
            <a:spLocks noGrp="1" noRot="1" noMove="1" noResize="1" noEditPoints="1" noAdjustHandles="1" noChangeArrowheads="1" noChangeShapeType="1"/>
          </p:cNvSpPr>
          <p:nvPr userDrawn="1"/>
        </p:nvSpPr>
        <p:spPr>
          <a:xfrm>
            <a:off x="1710575" y="5133600"/>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2" name="Oval 11">
            <a:extLst>
              <a:ext uri="{FF2B5EF4-FFF2-40B4-BE49-F238E27FC236}">
                <a16:creationId xmlns:a16="http://schemas.microsoft.com/office/drawing/2014/main" id="{A5ABA3DB-FD6C-3A7B-3D31-6FA5444EF99A}"/>
              </a:ext>
            </a:extLst>
          </p:cNvPr>
          <p:cNvSpPr>
            <a:spLocks noGrp="1" noRot="1" noMove="1" noResize="1" noEditPoints="1" noAdjustHandles="1" noChangeArrowheads="1" noChangeShapeType="1"/>
          </p:cNvSpPr>
          <p:nvPr userDrawn="1"/>
        </p:nvSpPr>
        <p:spPr>
          <a:xfrm>
            <a:off x="5144509" y="5131809"/>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7" name="Logo">
            <a:extLst>
              <a:ext uri="{FF2B5EF4-FFF2-40B4-BE49-F238E27FC236}">
                <a16:creationId xmlns:a16="http://schemas.microsoft.com/office/drawing/2014/main" id="{63002D6E-A036-76ED-DDB8-28D2C584F0F9}"/>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2" name="Title 1"/>
          <p:cNvSpPr>
            <a:spLocks noGrp="1"/>
          </p:cNvSpPr>
          <p:nvPr>
            <p:ph type="ctrTitle" hasCustomPrompt="1"/>
          </p:nvPr>
        </p:nvSpPr>
        <p:spPr bwMode="black">
          <a:xfrm>
            <a:off x="3406774" y="2144712"/>
            <a:ext cx="5737225" cy="2502000"/>
          </a:xfrm>
        </p:spPr>
        <p:txBody>
          <a:bodyPr anchor="t" anchorCtr="0"/>
          <a:lstStyle>
            <a:lvl1pPr algn="l">
              <a:defRPr sz="5400">
                <a:solidFill>
                  <a:schemeClr val="tx1"/>
                </a:solidFill>
              </a:defRPr>
            </a:lvl1pPr>
          </a:lstStyle>
          <a:p>
            <a:r>
              <a:rPr lang="da-DK" noProof="0" dirty="0"/>
              <a:t>Klik for at tilføje titel</a:t>
            </a:r>
            <a:endParaRPr lang="da-DK" dirty="0"/>
          </a:p>
        </p:txBody>
      </p:sp>
      <p:sp>
        <p:nvSpPr>
          <p:cNvPr id="4" name="Date Placeholder 3">
            <a:extLst>
              <a:ext uri="{FF2B5EF4-FFF2-40B4-BE49-F238E27FC236}">
                <a16:creationId xmlns:a16="http://schemas.microsoft.com/office/drawing/2014/main" id="{A81B3820-0EFB-4B94-803A-7B2549FCB881}"/>
              </a:ext>
            </a:extLst>
          </p:cNvPr>
          <p:cNvSpPr>
            <a:spLocks noGrp="1"/>
          </p:cNvSpPr>
          <p:nvPr>
            <p:ph type="dt" sz="half" idx="10"/>
          </p:nvPr>
        </p:nvSpPr>
        <p:spPr bwMode="black"/>
        <p:txBody>
          <a:bodyPr/>
          <a:lstStyle/>
          <a:p>
            <a:fld id="{07B80B3B-FBF0-46AE-9DEC-6BA955099F57}" type="datetime2">
              <a:rPr lang="da-DK" smtClean="0"/>
              <a:t>1. maj 2026</a:t>
            </a:fld>
            <a:endParaRPr lang="da-DK" dirty="0"/>
          </a:p>
        </p:txBody>
      </p:sp>
      <p:sp>
        <p:nvSpPr>
          <p:cNvPr id="5" name="Footer Placeholder 4">
            <a:extLst>
              <a:ext uri="{FF2B5EF4-FFF2-40B4-BE49-F238E27FC236}">
                <a16:creationId xmlns:a16="http://schemas.microsoft.com/office/drawing/2014/main" id="{021F3B30-65E9-41E5-A5D0-067C180D9AEA}"/>
              </a:ext>
            </a:extLst>
          </p:cNvPr>
          <p:cNvSpPr>
            <a:spLocks noGrp="1"/>
          </p:cNvSpPr>
          <p:nvPr>
            <p:ph type="ftr" sz="quarter" idx="11"/>
          </p:nvPr>
        </p:nvSpPr>
        <p:spPr bwMode="black">
          <a:xfrm>
            <a:off x="3406775" y="360000"/>
            <a:ext cx="5737225" cy="180000"/>
          </a:xfrm>
        </p:spPr>
        <p:txBody>
          <a:bodyPr/>
          <a:lstStyle/>
          <a:p>
            <a:endParaRPr lang="da-DK" dirty="0"/>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p:ph type="sldNum" sz="quarter" idx="12"/>
          </p:nvPr>
        </p:nvSpPr>
        <p:spPr bwMode="black"/>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9713822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chemeClr val="accent2"/>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40CC431E-117D-5A63-F6A1-D7DA5F2DDDF6}"/>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dirty="0"/>
          </a:p>
        </p:txBody>
      </p:sp>
      <p:grpSp>
        <p:nvGrpSpPr>
          <p:cNvPr id="8" name="Group 2">
            <a:extLst>
              <a:ext uri="{FF2B5EF4-FFF2-40B4-BE49-F238E27FC236}">
                <a16:creationId xmlns:a16="http://schemas.microsoft.com/office/drawing/2014/main" id="{8D93FC62-69A9-326F-2EDC-C35F068DFB50}"/>
              </a:ext>
            </a:extLst>
          </p:cNvPr>
          <p:cNvGrpSpPr>
            <a:grpSpLocks noGrp="1" noUngrp="1" noRot="1" noMove="1" noResize="1"/>
          </p:cNvGrpSpPr>
          <p:nvPr userDrawn="1"/>
        </p:nvGrpSpPr>
        <p:grpSpPr>
          <a:xfrm rot="5400000">
            <a:off x="9602713" y="4268715"/>
            <a:ext cx="3452383" cy="1726191"/>
            <a:chOff x="3408363" y="4698000"/>
            <a:chExt cx="4320001" cy="2160000"/>
          </a:xfrm>
          <a:solidFill>
            <a:schemeClr val="accent1"/>
          </a:solidFill>
        </p:grpSpPr>
        <p:sp>
          <p:nvSpPr>
            <p:cNvPr id="9" name="Rectangle 3">
              <a:extLst>
                <a:ext uri="{FF2B5EF4-FFF2-40B4-BE49-F238E27FC236}">
                  <a16:creationId xmlns:a16="http://schemas.microsoft.com/office/drawing/2014/main" id="{AC13469D-A4D1-ACDA-99B1-D28131A85FC6}"/>
                </a:ext>
              </a:extLst>
            </p:cNvPr>
            <p:cNvSpPr>
              <a:spLocks noGrp="1" noRot="1" noMove="1" noResize="1" noEditPoints="1" noAdjustHandles="1" noChangeArrowheads="1" noChangeShapeType="1"/>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0" name="Oval 5">
              <a:extLst>
                <a:ext uri="{FF2B5EF4-FFF2-40B4-BE49-F238E27FC236}">
                  <a16:creationId xmlns:a16="http://schemas.microsoft.com/office/drawing/2014/main" id="{F1CC837B-7E57-9803-83C7-32DB1A2B5E3A}"/>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grpSp>
      <p:sp>
        <p:nvSpPr>
          <p:cNvPr id="7" name="Logo">
            <a:extLst>
              <a:ext uri="{FF2B5EF4-FFF2-40B4-BE49-F238E27FC236}">
                <a16:creationId xmlns:a16="http://schemas.microsoft.com/office/drawing/2014/main" id="{5DDB5013-436D-1656-FEBE-ECF5B18DF854}"/>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2" name="Title 1"/>
          <p:cNvSpPr>
            <a:spLocks noGrp="1"/>
          </p:cNvSpPr>
          <p:nvPr userDrawn="1">
            <p:ph type="ctrTitle" hasCustomPrompt="1"/>
          </p:nvPr>
        </p:nvSpPr>
        <p:spPr bwMode="black">
          <a:xfrm>
            <a:off x="3406775" y="2144712"/>
            <a:ext cx="6332538" cy="2502000"/>
          </a:xfrm>
        </p:spPr>
        <p:txBody>
          <a:bodyPr anchor="t" anchorCtr="0"/>
          <a:lstStyle>
            <a:lvl1pPr algn="l">
              <a:defRPr sz="5400">
                <a:solidFill>
                  <a:schemeClr val="tx1"/>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da-DK" noProof="0" dirty="0"/>
              <a:t>Klik for at tilføje titel</a:t>
            </a:r>
            <a:endParaRPr lang="da-DK" dirty="0"/>
          </a:p>
        </p:txBody>
      </p:sp>
      <p:sp>
        <p:nvSpPr>
          <p:cNvPr id="4" name="Date Placeholder 3">
            <a:extLst>
              <a:ext uri="{FF2B5EF4-FFF2-40B4-BE49-F238E27FC236}">
                <a16:creationId xmlns:a16="http://schemas.microsoft.com/office/drawing/2014/main" id="{A81B3820-0EFB-4B94-803A-7B2549FCB881}"/>
              </a:ext>
            </a:extLst>
          </p:cNvPr>
          <p:cNvSpPr>
            <a:spLocks noGrp="1"/>
          </p:cNvSpPr>
          <p:nvPr userDrawn="1">
            <p:ph type="dt" sz="half" idx="10"/>
          </p:nvPr>
        </p:nvSpPr>
        <p:spPr bwMode="black"/>
        <p:txBody>
          <a:bodyPr/>
          <a:lstStyle/>
          <a:p>
            <a:fld id="{6216DF1E-2891-4A9B-8791-3BEF8D997FE5}" type="datetime2">
              <a:rPr lang="da-DK" smtClean="0"/>
              <a:t>1. maj 2026</a:t>
            </a:fld>
            <a:endParaRPr lang="da-DK" dirty="0"/>
          </a:p>
        </p:txBody>
      </p:sp>
      <p:sp>
        <p:nvSpPr>
          <p:cNvPr id="5" name="Footer Placeholder 4">
            <a:extLst>
              <a:ext uri="{FF2B5EF4-FFF2-40B4-BE49-F238E27FC236}">
                <a16:creationId xmlns:a16="http://schemas.microsoft.com/office/drawing/2014/main" id="{021F3B30-65E9-41E5-A5D0-067C180D9AEA}"/>
              </a:ext>
            </a:extLst>
          </p:cNvPr>
          <p:cNvSpPr>
            <a:spLocks noGrp="1"/>
          </p:cNvSpPr>
          <p:nvPr userDrawn="1">
            <p:ph type="ftr" sz="quarter" idx="11"/>
          </p:nvPr>
        </p:nvSpPr>
        <p:spPr bwMode="black"/>
        <p:txBody>
          <a:bodyPr/>
          <a:lstStyle/>
          <a:p>
            <a:endParaRPr lang="da-DK" dirty="0"/>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userDrawn="1">
            <p:ph type="sldNum" sz="quarter" idx="12"/>
          </p:nvPr>
        </p:nvSpPr>
        <p:spPr bwMode="black"/>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70974287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reaker C">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nvGrpSpPr>
          <p:cNvPr id="14" name="5.element x2">
            <a:extLst>
              <a:ext uri="{FF2B5EF4-FFF2-40B4-BE49-F238E27FC236}">
                <a16:creationId xmlns:a16="http://schemas.microsoft.com/office/drawing/2014/main" id="{9B8A112C-4410-790B-A080-9DB1BC7C9CAE}"/>
              </a:ext>
            </a:extLst>
          </p:cNvPr>
          <p:cNvGrpSpPr/>
          <p:nvPr userDrawn="1"/>
        </p:nvGrpSpPr>
        <p:grpSpPr>
          <a:xfrm>
            <a:off x="10465406" y="3408028"/>
            <a:ext cx="1726594" cy="3449974"/>
            <a:chOff x="10465406" y="3408028"/>
            <a:chExt cx="1726594" cy="3449974"/>
          </a:xfrm>
        </p:grpSpPr>
        <p:sp>
          <p:nvSpPr>
            <p:cNvPr id="8" name="Right Triangle 3">
              <a:extLst>
                <a:ext uri="{FF2B5EF4-FFF2-40B4-BE49-F238E27FC236}">
                  <a16:creationId xmlns:a16="http://schemas.microsoft.com/office/drawing/2014/main" id="{55B7F1AD-8312-753F-1377-B2F5E0F513D0}"/>
                </a:ext>
              </a:extLst>
            </p:cNvPr>
            <p:cNvSpPr/>
            <p:nvPr/>
          </p:nvSpPr>
          <p:spPr>
            <a:xfrm rot="16200000">
              <a:off x="10465406" y="3408028"/>
              <a:ext cx="1723782" cy="172378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13" name="Oval 5">
              <a:extLst>
                <a:ext uri="{FF2B5EF4-FFF2-40B4-BE49-F238E27FC236}">
                  <a16:creationId xmlns:a16="http://schemas.microsoft.com/office/drawing/2014/main" id="{7E7A3868-8815-4482-FCCC-683EA274F46E}"/>
                </a:ext>
              </a:extLst>
            </p:cNvPr>
            <p:cNvSpPr/>
            <p:nvPr/>
          </p:nvSpPr>
          <p:spPr>
            <a:xfrm rot="16200000">
              <a:off x="10465809" y="5131811"/>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grpSp>
      <p:sp>
        <p:nvSpPr>
          <p:cNvPr id="9" name="Logo">
            <a:extLst>
              <a:ext uri="{FF2B5EF4-FFF2-40B4-BE49-F238E27FC236}">
                <a16:creationId xmlns:a16="http://schemas.microsoft.com/office/drawing/2014/main" id="{AD547B1E-BC18-A959-2DF2-B5645B02AEF4}"/>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2" name="Title 1"/>
          <p:cNvSpPr>
            <a:spLocks noGrp="1"/>
          </p:cNvSpPr>
          <p:nvPr>
            <p:ph type="ctrTitle" hasCustomPrompt="1"/>
          </p:nvPr>
        </p:nvSpPr>
        <p:spPr>
          <a:xfrm>
            <a:off x="3406774" y="2144711"/>
            <a:ext cx="5378400" cy="2502000"/>
          </a:xfrm>
        </p:spPr>
        <p:txBody>
          <a:bodyPr anchor="t" anchorCtr="0"/>
          <a:lstStyle>
            <a:lvl1pPr algn="l">
              <a:defRPr sz="5400">
                <a:solidFill>
                  <a:schemeClr val="tx1"/>
                </a:solidFill>
              </a:defRPr>
            </a:lvl1pPr>
          </a:lstStyle>
          <a:p>
            <a:r>
              <a:rPr lang="da-DK" noProof="0" dirty="0"/>
              <a:t>Klik for at tilføje titel</a:t>
            </a:r>
            <a:endParaRPr lang="da-DK" dirty="0"/>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92BCF7A9-CE0F-449E-A6EB-489F5E6872F3}" type="datetime2">
              <a:rPr lang="da-DK" smtClean="0"/>
              <a:t>1. maj 2026</a:t>
            </a:fld>
            <a:endParaRPr lang="da-DK" dirty="0"/>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378400"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89469984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reaker D">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nvGrpSpPr>
          <p:cNvPr id="3" name="Group 7">
            <a:extLst>
              <a:ext uri="{FF2B5EF4-FFF2-40B4-BE49-F238E27FC236}">
                <a16:creationId xmlns:a16="http://schemas.microsoft.com/office/drawing/2014/main" id="{5A5612D2-48D0-FEA3-F7B9-171313AE60BF}"/>
              </a:ext>
            </a:extLst>
          </p:cNvPr>
          <p:cNvGrpSpPr>
            <a:grpSpLocks noGrp="1" noUngrp="1" noRot="1" noMove="1" noResize="1"/>
          </p:cNvGrpSpPr>
          <p:nvPr userDrawn="1"/>
        </p:nvGrpSpPr>
        <p:grpSpPr>
          <a:xfrm>
            <a:off x="0" y="5119213"/>
            <a:ext cx="1739348" cy="1738787"/>
            <a:chOff x="10396448" y="4158868"/>
            <a:chExt cx="2700003" cy="2699133"/>
          </a:xfrm>
        </p:grpSpPr>
        <p:sp>
          <p:nvSpPr>
            <p:cNvPr id="7" name="Freeform: Shape 5">
              <a:extLst>
                <a:ext uri="{FF2B5EF4-FFF2-40B4-BE49-F238E27FC236}">
                  <a16:creationId xmlns:a16="http://schemas.microsoft.com/office/drawing/2014/main" id="{E212BBBE-1234-FEF3-4026-CE80DD4E9FFA}"/>
                </a:ext>
              </a:extLst>
            </p:cNvPr>
            <p:cNvSpPr>
              <a:spLocks noGrp="1" noRot="1" noChangeAspect="1" noMove="1" noResize="1" noEditPoints="1" noAdjustHandles="1" noChangeArrowheads="1" noChangeShapeType="1"/>
            </p:cNvSpPr>
            <p:nvPr/>
          </p:nvSpPr>
          <p:spPr>
            <a:xfrm rot="5400000">
              <a:off x="11071449" y="4832998"/>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dirty="0">
                <a:solidFill>
                  <a:schemeClr val="accent2"/>
                </a:solidFill>
              </a:endParaRPr>
            </a:p>
          </p:txBody>
        </p:sp>
        <p:sp>
          <p:nvSpPr>
            <p:cNvPr id="8" name="Freeform: Shape 6">
              <a:extLst>
                <a:ext uri="{FF2B5EF4-FFF2-40B4-BE49-F238E27FC236}">
                  <a16:creationId xmlns:a16="http://schemas.microsoft.com/office/drawing/2014/main" id="{F5BD14F2-A3FE-621D-F8D9-46EA69636D8A}"/>
                </a:ext>
              </a:extLst>
            </p:cNvPr>
            <p:cNvSpPr>
              <a:spLocks noGrp="1" noRot="1" noChangeAspect="1" noMove="1" noResize="1" noEditPoints="1" noAdjustHandles="1" noChangeArrowheads="1" noChangeShapeType="1"/>
            </p:cNvSpPr>
            <p:nvPr/>
          </p:nvSpPr>
          <p:spPr>
            <a:xfrm rot="16200000">
              <a:off x="11071449" y="3483867"/>
              <a:ext cx="1350002" cy="2700003"/>
            </a:xfrm>
            <a:custGeom>
              <a:avLst/>
              <a:gdLst>
                <a:gd name="connsiteX0" fmla="*/ 2991853 w 2991853"/>
                <a:gd name="connsiteY0" fmla="*/ 0 h 5983706"/>
                <a:gd name="connsiteX1" fmla="*/ 2991853 w 2991853"/>
                <a:gd name="connsiteY1" fmla="*/ 5983706 h 5983706"/>
                <a:gd name="connsiteX2" fmla="*/ 0 w 2991853"/>
                <a:gd name="connsiteY2" fmla="*/ 2991853 h 5983706"/>
                <a:gd name="connsiteX3" fmla="*/ 2991853 w 2991853"/>
                <a:gd name="connsiteY3" fmla="*/ 0 h 5983706"/>
              </a:gdLst>
              <a:ahLst/>
              <a:cxnLst>
                <a:cxn ang="0">
                  <a:pos x="connsiteX0" y="connsiteY0"/>
                </a:cxn>
                <a:cxn ang="0">
                  <a:pos x="connsiteX1" y="connsiteY1"/>
                </a:cxn>
                <a:cxn ang="0">
                  <a:pos x="connsiteX2" y="connsiteY2"/>
                </a:cxn>
                <a:cxn ang="0">
                  <a:pos x="connsiteX3" y="connsiteY3"/>
                </a:cxn>
              </a:cxnLst>
              <a:rect l="l" t="t" r="r" b="b"/>
              <a:pathLst>
                <a:path w="2991853" h="5983706">
                  <a:moveTo>
                    <a:pt x="2991853" y="0"/>
                  </a:moveTo>
                  <a:lnTo>
                    <a:pt x="2991853" y="5983706"/>
                  </a:lnTo>
                  <a:cubicBezTo>
                    <a:pt x="1339498" y="5983706"/>
                    <a:pt x="0" y="4644208"/>
                    <a:pt x="0" y="2991853"/>
                  </a:cubicBezTo>
                  <a:cubicBezTo>
                    <a:pt x="0" y="1339498"/>
                    <a:pt x="1339498" y="0"/>
                    <a:pt x="29918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dirty="0">
                <a:solidFill>
                  <a:schemeClr val="accent2"/>
                </a:solidFill>
              </a:endParaRPr>
            </a:p>
          </p:txBody>
        </p:sp>
      </p:gr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dirty="0"/>
              <a:t>Klik for at tilføje titel</a:t>
            </a:r>
            <a:endParaRPr lang="da-DK" dirty="0"/>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4E7B2C52-06B5-4172-A7C9-96FC140CF979}" type="datetime2">
              <a:rPr lang="da-DK" smtClean="0"/>
              <a:t>1. maj 2026</a:t>
            </a:fld>
            <a:endParaRPr lang="da-DK" dirty="0"/>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83787782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E">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nvGrpSpPr>
          <p:cNvPr id="11" name="5.element x2">
            <a:extLst>
              <a:ext uri="{FF2B5EF4-FFF2-40B4-BE49-F238E27FC236}">
                <a16:creationId xmlns:a16="http://schemas.microsoft.com/office/drawing/2014/main" id="{7DE10EFC-8D13-1DAE-1E8A-8F3A4537B2C2}"/>
              </a:ext>
            </a:extLst>
          </p:cNvPr>
          <p:cNvGrpSpPr>
            <a:grpSpLocks noGrp="1" noUngrp="1" noRot="1" noMove="1" noResize="1"/>
          </p:cNvGrpSpPr>
          <p:nvPr userDrawn="1"/>
        </p:nvGrpSpPr>
        <p:grpSpPr>
          <a:xfrm>
            <a:off x="7057446" y="5131809"/>
            <a:ext cx="3452383" cy="1726191"/>
            <a:chOff x="3408363" y="4698000"/>
            <a:chExt cx="4320001" cy="2160000"/>
          </a:xfrm>
          <a:solidFill>
            <a:schemeClr val="accent1"/>
          </a:solidFill>
        </p:grpSpPr>
        <p:sp>
          <p:nvSpPr>
            <p:cNvPr id="12" name="Rectangle 8">
              <a:extLst>
                <a:ext uri="{FF2B5EF4-FFF2-40B4-BE49-F238E27FC236}">
                  <a16:creationId xmlns:a16="http://schemas.microsoft.com/office/drawing/2014/main" id="{107D59A7-CA56-558E-DEA6-834E076411A0}"/>
                </a:ext>
              </a:extLst>
            </p:cNvPr>
            <p:cNvSpPr>
              <a:spLocks noGrp="1" noRot="1" noMove="1" noResize="1" noEditPoints="1" noAdjustHandles="1" noChangeArrowheads="1" noChangeShapeType="1"/>
            </p:cNvSpPr>
            <p:nvPr/>
          </p:nvSpPr>
          <p:spPr>
            <a:xfrm rot="10800000">
              <a:off x="3408363" y="4698000"/>
              <a:ext cx="2160000" cy="21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3" name="Oval 10">
              <a:extLst>
                <a:ext uri="{FF2B5EF4-FFF2-40B4-BE49-F238E27FC236}">
                  <a16:creationId xmlns:a16="http://schemas.microsoft.com/office/drawing/2014/main" id="{B08D1217-591E-C151-1CF1-7FA2FE46A63B}"/>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gr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2" name="Title 1"/>
          <p:cNvSpPr>
            <a:spLocks noGrp="1"/>
          </p:cNvSpPr>
          <p:nvPr>
            <p:ph type="ctrTitle" hasCustomPrompt="1"/>
          </p:nvPr>
        </p:nvSpPr>
        <p:spPr>
          <a:xfrm>
            <a:off x="3406774" y="2144712"/>
            <a:ext cx="5737226" cy="2502000"/>
          </a:xfrm>
        </p:spPr>
        <p:txBody>
          <a:bodyPr anchor="t" anchorCtr="0"/>
          <a:lstStyle>
            <a:lvl1pPr algn="l">
              <a:defRPr sz="5400">
                <a:solidFill>
                  <a:schemeClr val="tx1"/>
                </a:solidFill>
              </a:defRPr>
            </a:lvl1pPr>
          </a:lstStyle>
          <a:p>
            <a:r>
              <a:rPr lang="da-DK" noProof="0" dirty="0"/>
              <a:t>Klik for at tilføje titel</a:t>
            </a:r>
            <a:endParaRPr lang="da-DK" dirty="0"/>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79902809-FAB1-48B9-96E9-510475309198}" type="datetime2">
              <a:rPr lang="da-DK" smtClean="0"/>
              <a:t>1. maj 2026</a:t>
            </a:fld>
            <a:endParaRPr lang="da-DK" dirty="0"/>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78857123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reaker F">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a:spLocks noGrp="1" noRot="1" noMove="1" noResize="1" noEditPoints="1" noAdjustHandles="1" noChangeArrowheads="1" noChangeShapeType="1"/>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dirty="0"/>
          </a:p>
        </p:txBody>
      </p:sp>
      <p:sp>
        <p:nvSpPr>
          <p:cNvPr id="8" name="5.element top">
            <a:extLst>
              <a:ext uri="{FF2B5EF4-FFF2-40B4-BE49-F238E27FC236}">
                <a16:creationId xmlns:a16="http://schemas.microsoft.com/office/drawing/2014/main" id="{CD858DFD-89AD-356F-2EA2-CEAC13713DC6}"/>
              </a:ext>
            </a:extLst>
          </p:cNvPr>
          <p:cNvSpPr>
            <a:spLocks noGrp="1" noRot="1" noMove="1" noResize="1" noEditPoints="1" noAdjustHandles="1" noChangeArrowheads="1" noChangeShapeType="1"/>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a:spLocks noGrp="1" noRot="1" noMove="1" noResize="1" noEditPoints="1" noAdjustHandles="1" noChangeArrowheads="1" noChangeShapeType="1"/>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2" name="Logo">
            <a:extLst>
              <a:ext uri="{FF2B5EF4-FFF2-40B4-BE49-F238E27FC236}">
                <a16:creationId xmlns:a16="http://schemas.microsoft.com/office/drawing/2014/main" id="{9BF8C59B-2D16-4BE5-0A79-81A3E794CFD2}"/>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2" name="Title 1"/>
          <p:cNvSpPr>
            <a:spLocks noGrp="1"/>
          </p:cNvSpPr>
          <p:nvPr>
            <p:ph type="ctrTitle" hasCustomPrompt="1"/>
          </p:nvPr>
        </p:nvSpPr>
        <p:spPr bwMode="black">
          <a:xfrm>
            <a:off x="539749" y="2144713"/>
            <a:ext cx="7288214" cy="2498400"/>
          </a:xfrm>
        </p:spPr>
        <p:txBody>
          <a:bodyPr anchor="ctr" anchorCtr="0"/>
          <a:lstStyle>
            <a:lvl1pPr algn="l">
              <a:defRPr sz="5400">
                <a:solidFill>
                  <a:schemeClr val="bg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DDFE8D97-A013-400A-AEB4-F0972DC86E3A}"/>
              </a:ext>
            </a:extLst>
          </p:cNvPr>
          <p:cNvSpPr>
            <a:spLocks noGrp="1"/>
          </p:cNvSpPr>
          <p:nvPr>
            <p:ph type="dt" sz="half" idx="10"/>
          </p:nvPr>
        </p:nvSpPr>
        <p:spPr/>
        <p:txBody>
          <a:bodyPr/>
          <a:lstStyle>
            <a:lvl1pPr>
              <a:defRPr>
                <a:solidFill>
                  <a:schemeClr val="bg1"/>
                </a:solidFill>
              </a:defRPr>
            </a:lvl1pPr>
          </a:lstStyle>
          <a:p>
            <a:fld id="{6A3B8E8A-27D3-4349-84FE-F79B453EE05C}" type="datetime2">
              <a:rPr lang="da-DK" smtClean="0"/>
              <a:t>1. maj 2026</a:t>
            </a:fld>
            <a:endParaRPr lang="da-DK" dirty="0"/>
          </a:p>
        </p:txBody>
      </p:sp>
      <p:sp>
        <p:nvSpPr>
          <p:cNvPr id="9" name="Footer Placeholder 8">
            <a:extLst>
              <a:ext uri="{FF2B5EF4-FFF2-40B4-BE49-F238E27FC236}">
                <a16:creationId xmlns:a16="http://schemas.microsoft.com/office/drawing/2014/main" id="{8E4A96CB-86F1-30AF-1FEF-578CF6B78000}"/>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dirty="0"/>
          </a:p>
        </p:txBody>
      </p:sp>
      <p:sp>
        <p:nvSpPr>
          <p:cNvPr id="11" name="Slide Number Placeholder 10">
            <a:extLst>
              <a:ext uri="{FF2B5EF4-FFF2-40B4-BE49-F238E27FC236}">
                <a16:creationId xmlns:a16="http://schemas.microsoft.com/office/drawing/2014/main" id="{62027830-031F-1B8B-C4B6-EEC9C900A7D0}"/>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32717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reaker G">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4ACFE397-812C-4101-ACDF-B8D73B34B351}"/>
              </a:ext>
            </a:extLst>
          </p:cNvPr>
          <p:cNvSpPr>
            <a:spLocks noGrp="1" noRot="1" noMove="1" noResize="1" noEditPoints="1" noAdjustHandles="1" noChangeArrowheads="1" noChangeShapeType="1"/>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dirty="0"/>
          </a:p>
        </p:txBody>
      </p:sp>
      <p:sp>
        <p:nvSpPr>
          <p:cNvPr id="7" name="5.element top">
            <a:extLst>
              <a:ext uri="{FF2B5EF4-FFF2-40B4-BE49-F238E27FC236}">
                <a16:creationId xmlns:a16="http://schemas.microsoft.com/office/drawing/2014/main" id="{D7B40DCA-7AC5-6D52-26B5-1BF84095EDC1}"/>
              </a:ext>
            </a:extLst>
          </p:cNvPr>
          <p:cNvSpPr>
            <a:spLocks noGrp="1" noRot="1" noMove="1" noResize="1" noEditPoints="1" noAdjustHandles="1" noChangeArrowheads="1" noChangeShapeType="1"/>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a:spLocks noGrp="1" noRot="1" noMove="1" noResize="1" noEditPoints="1" noAdjustHandles="1" noChangeArrowheads="1" noChangeShapeType="1"/>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9" name="Logo">
            <a:extLst>
              <a:ext uri="{FF2B5EF4-FFF2-40B4-BE49-F238E27FC236}">
                <a16:creationId xmlns:a16="http://schemas.microsoft.com/office/drawing/2014/main" id="{061A16A5-1A28-658A-D42D-F565D96A32A5}"/>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dirty="0"/>
              <a:t>Klik for at tilføje titel</a:t>
            </a:r>
          </a:p>
        </p:txBody>
      </p:sp>
      <p:sp>
        <p:nvSpPr>
          <p:cNvPr id="12" name="Date Placeholder 11">
            <a:extLst>
              <a:ext uri="{FF2B5EF4-FFF2-40B4-BE49-F238E27FC236}">
                <a16:creationId xmlns:a16="http://schemas.microsoft.com/office/drawing/2014/main" id="{FB26BC83-2AB4-7A59-AF98-85A9F551582B}"/>
              </a:ext>
            </a:extLst>
          </p:cNvPr>
          <p:cNvSpPr>
            <a:spLocks noGrp="1"/>
          </p:cNvSpPr>
          <p:nvPr>
            <p:ph type="dt" sz="half" idx="10"/>
          </p:nvPr>
        </p:nvSpPr>
        <p:spPr/>
        <p:txBody>
          <a:bodyPr/>
          <a:lstStyle>
            <a:lvl1pPr>
              <a:defRPr>
                <a:solidFill>
                  <a:schemeClr val="bg1"/>
                </a:solidFill>
              </a:defRPr>
            </a:lvl1pPr>
          </a:lstStyle>
          <a:p>
            <a:fld id="{5B1342AA-BCE1-4447-B104-FC2B3B0FF90C}" type="datetime2">
              <a:rPr lang="da-DK" smtClean="0"/>
              <a:t>1. maj 2026</a:t>
            </a:fld>
            <a:endParaRPr lang="da-DK" dirty="0"/>
          </a:p>
        </p:txBody>
      </p:sp>
      <p:sp>
        <p:nvSpPr>
          <p:cNvPr id="13" name="Footer Placeholder 12">
            <a:extLst>
              <a:ext uri="{FF2B5EF4-FFF2-40B4-BE49-F238E27FC236}">
                <a16:creationId xmlns:a16="http://schemas.microsoft.com/office/drawing/2014/main" id="{680555CE-771A-30C5-A459-90B6C40C1745}"/>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dirty="0"/>
          </a:p>
        </p:txBody>
      </p:sp>
      <p:sp>
        <p:nvSpPr>
          <p:cNvPr id="14" name="Slide Number Placeholder 13">
            <a:extLst>
              <a:ext uri="{FF2B5EF4-FFF2-40B4-BE49-F238E27FC236}">
                <a16:creationId xmlns:a16="http://schemas.microsoft.com/office/drawing/2014/main" id="{B4CE450C-13B0-2F77-B7F4-BCB4C1A29708}"/>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47375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
        <p:nvSpPr>
          <p:cNvPr id="14" name="5.element top">
            <a:extLst>
              <a:ext uri="{FF2B5EF4-FFF2-40B4-BE49-F238E27FC236}">
                <a16:creationId xmlns:a16="http://schemas.microsoft.com/office/drawing/2014/main" id="{DEC26C65-2D31-441B-5151-F72D274D5CAC}"/>
              </a:ext>
            </a:extLst>
          </p:cNvPr>
          <p:cNvSpPr/>
          <p:nvPr userDrawn="1"/>
        </p:nvSpPr>
        <p:spPr>
          <a:xfrm rot="16200000">
            <a:off x="7637400" y="0"/>
            <a:ext cx="2300400" cy="229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22" name="Pladsholder til billede 21">
            <a:extLst>
              <a:ext uri="{FF2B5EF4-FFF2-40B4-BE49-F238E27FC236}">
                <a16:creationId xmlns:a16="http://schemas.microsoft.com/office/drawing/2014/main" id="{E8F163E1-499B-EF05-A94F-A86F2E50D2E1}"/>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8789400 w 12193200"/>
              <a:gd name="connsiteY1" fmla="*/ 0 h 6858000"/>
              <a:gd name="connsiteX2" fmla="*/ 7646400 w 12193200"/>
              <a:gd name="connsiteY2" fmla="*/ 1143000 h 6858000"/>
              <a:gd name="connsiteX3" fmla="*/ 8789400 w 12193200"/>
              <a:gd name="connsiteY3" fmla="*/ 2286000 h 6858000"/>
              <a:gd name="connsiteX4" fmla="*/ 9932400 w 12193200"/>
              <a:gd name="connsiteY4" fmla="*/ 1143000 h 6858000"/>
              <a:gd name="connsiteX5" fmla="*/ 8789400 w 12193200"/>
              <a:gd name="connsiteY5" fmla="*/ 0 h 6858000"/>
              <a:gd name="connsiteX6" fmla="*/ 12193200 w 12193200"/>
              <a:gd name="connsiteY6" fmla="*/ 0 h 6858000"/>
              <a:gd name="connsiteX7" fmla="*/ 12193200 w 12193200"/>
              <a:gd name="connsiteY7" fmla="*/ 6858000 h 6858000"/>
              <a:gd name="connsiteX8" fmla="*/ 0 w 121932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200" h="6858000">
                <a:moveTo>
                  <a:pt x="0" y="0"/>
                </a:moveTo>
                <a:lnTo>
                  <a:pt x="8789400" y="0"/>
                </a:lnTo>
                <a:cubicBezTo>
                  <a:pt x="8158139" y="0"/>
                  <a:pt x="7646400" y="511739"/>
                  <a:pt x="7646400" y="1143000"/>
                </a:cubicBezTo>
                <a:cubicBezTo>
                  <a:pt x="7646400" y="1774261"/>
                  <a:pt x="8158139" y="2286000"/>
                  <a:pt x="8789400" y="2286000"/>
                </a:cubicBezTo>
                <a:cubicBezTo>
                  <a:pt x="9420661" y="2286000"/>
                  <a:pt x="9932400" y="1774261"/>
                  <a:pt x="9932400" y="1143000"/>
                </a:cubicBezTo>
                <a:cubicBezTo>
                  <a:pt x="9932400" y="511739"/>
                  <a:pt x="9420661" y="0"/>
                  <a:pt x="8789400" y="0"/>
                </a:cubicBezTo>
                <a:lnTo>
                  <a:pt x="12193200" y="0"/>
                </a:lnTo>
                <a:lnTo>
                  <a:pt x="12193200" y="6858000"/>
                </a:ln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dirty="0"/>
              <a:t>Klik på denne tekst og indsæt baggrundsbillede via Skyfish ikonet.</a:t>
            </a:r>
          </a:p>
        </p:txBody>
      </p:sp>
      <p:sp>
        <p:nvSpPr>
          <p:cNvPr id="17" name="Pladsholder til tekst bund">
            <a:extLst>
              <a:ext uri="{FF2B5EF4-FFF2-40B4-BE49-F238E27FC236}">
                <a16:creationId xmlns:a16="http://schemas.microsoft.com/office/drawing/2014/main" id="{7CDFAD2F-6BBD-8174-6E7D-7AB327465572}"/>
              </a:ext>
            </a:extLst>
          </p:cNvPr>
          <p:cNvSpPr>
            <a:spLocks noGrp="1"/>
          </p:cNvSpPr>
          <p:nvPr>
            <p:ph type="body" sz="quarter" idx="21"/>
          </p:nvPr>
        </p:nvSpPr>
        <p:spPr>
          <a:xfrm>
            <a:off x="7647216" y="2286000"/>
            <a:ext cx="2286000" cy="2286000"/>
          </a:xfrm>
          <a:prstGeom prst="ellipse">
            <a:avLst/>
          </a:prstGeom>
          <a:solidFill>
            <a:schemeClr val="accent1"/>
          </a:solidFill>
        </p:spPr>
        <p:txBody>
          <a:bodyPr/>
          <a:lstStyle>
            <a:lvl1pPr>
              <a:defRPr>
                <a:noFill/>
              </a:defRPr>
            </a:lvl1pPr>
          </a:lstStyle>
          <a:p>
            <a:pPr lvl="0"/>
            <a:r>
              <a:rPr lang="da-DK"/>
              <a:t>Klik for at redigere teksttypografierne i masteren</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3" name="Subtitle 2"/>
          <p:cNvSpPr>
            <a:spLocks noGrp="1"/>
          </p:cNvSpPr>
          <p:nvPr>
            <p:ph type="subTitle" idx="1" hasCustomPrompt="1"/>
          </p:nvPr>
        </p:nvSpPr>
        <p:spPr bwMode="white">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dirty="0"/>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7A5F9F7D-E149-41C5-8B91-725F40F33709}" type="datetime2">
              <a:rPr lang="da-DK" smtClean="0"/>
              <a:t>1. maj 2026</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6" y="6317638"/>
            <a:ext cx="5375277" cy="180000"/>
          </a:xfrm>
        </p:spPr>
        <p:txBody>
          <a:bodyPr anchor="b" anchorCtr="0"/>
          <a:lstStyle>
            <a:lvl1pPr>
              <a:defRPr sz="900">
                <a:solidFill>
                  <a:schemeClr val="bg1"/>
                </a:solidFill>
              </a:defRPr>
            </a:lvl1pPr>
          </a:lstStyle>
          <a:p>
            <a:endParaRPr lang="da-DK" dirty="0"/>
          </a:p>
        </p:txBody>
      </p:sp>
    </p:spTree>
    <p:extLst>
      <p:ext uri="{BB962C8B-B14F-4D97-AF65-F5344CB8AC3E}">
        <p14:creationId xmlns:p14="http://schemas.microsoft.com/office/powerpoint/2010/main" val="223290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repeatCount="indefinite" decel="92000" autoRev="1" fill="hold" grpId="0" nodeType="withEffect">
                                  <p:stCondLst>
                                    <p:cond delay="0"/>
                                  </p:stCondLst>
                                  <p:childTnLst>
                                    <p:animClr clrSpc="rgb" dir="cw">
                                      <p:cBhvr>
                                        <p:cTn id="6" dur="9500" fill="hold"/>
                                        <p:tgtEl>
                                          <p:spTgt spid="14"/>
                                        </p:tgtEl>
                                        <p:attrNameLst>
                                          <p:attrName>fillcolor</p:attrName>
                                        </p:attrNameLst>
                                      </p:cBhvr>
                                      <p:to>
                                        <a:schemeClr val="accent1"/>
                                      </p:to>
                                    </p:animClr>
                                    <p:set>
                                      <p:cBhvr>
                                        <p:cTn id="7" dur="9500" fill="hold"/>
                                        <p:tgtEl>
                                          <p:spTgt spid="14"/>
                                        </p:tgtEl>
                                        <p:attrNameLst>
                                          <p:attrName>fill.type</p:attrName>
                                        </p:attrNameLst>
                                      </p:cBhvr>
                                      <p:to>
                                        <p:strVal val="solid"/>
                                      </p:to>
                                    </p:set>
                                    <p:set>
                                      <p:cBhvr>
                                        <p:cTn id="8" dur="9500" fill="hold"/>
                                        <p:tgtEl>
                                          <p:spTgt spid="14"/>
                                        </p:tgtEl>
                                        <p:attrNameLst>
                                          <p:attrName>fill.on</p:attrName>
                                        </p:attrNameLst>
                                      </p:cBhvr>
                                      <p:to>
                                        <p:strVal val="true"/>
                                      </p:to>
                                    </p:set>
                                  </p:childTnLst>
                                </p:cTn>
                              </p:par>
                              <p:par>
                                <p:cTn id="9" presetID="42" presetClass="path" presetSubtype="0" repeatCount="indefinite" accel="20968" decel="18968" autoRev="1" fill="hold" grpId="0" nodeType="withEffect">
                                  <p:stCondLst>
                                    <p:cond delay="0"/>
                                  </p:stCondLst>
                                  <p:childTnLst>
                                    <p:animMotion origin="layout" path="M -3.54167E-6 0 L -3.54167E-6 0.33426 " pathEditMode="relative" rAng="0" ptsTypes="AA">
                                      <p:cBhvr>
                                        <p:cTn id="10" dur="15500" fill="hold"/>
                                        <p:tgtEl>
                                          <p:spTgt spid="17">
                                            <p:bg/>
                                          </p:spTgt>
                                        </p:tgtEl>
                                        <p:attrNameLst>
                                          <p:attrName>ppt_x</p:attrName>
                                          <p:attrName>ppt_y</p:attrName>
                                        </p:attrNameLst>
                                      </p:cBhvr>
                                      <p:rCtr x="0" y="16713"/>
                                    </p:animMotion>
                                  </p:childTnLst>
                                </p:cTn>
                              </p:par>
                              <p:par>
                                <p:cTn id="11" presetID="42" presetClass="path" presetSubtype="0" repeatCount="indefinite" accel="20968" decel="18968" autoRev="1" fill="hold" grpId="0" nodeType="withEffect" nodePh="1">
                                  <p:stCondLst>
                                    <p:cond delay="0"/>
                                  </p:stCondLst>
                                  <p:endCondLst>
                                    <p:cond evt="begin" delay="0">
                                      <p:tn val="11"/>
                                    </p:cond>
                                  </p:endCondLst>
                                  <p:childTnLst>
                                    <p:animMotion origin="layout" path="M -4.16667E-7 2.59259E-6 L -4.16667E-7 0.25 " pathEditMode="relative" rAng="0" ptsTypes="AA">
                                      <p:cBhvr>
                                        <p:cTn id="12" dur="15500" fill="hold"/>
                                        <p:tgtEl>
                                          <p:spTgt spid="17">
                                            <p:txEl>
                                              <p:pRg st="0" end="0"/>
                                            </p:txEl>
                                          </p:spTgt>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build="p" animBg="1">
        <p:tmplLst>
          <p:tmpl>
            <p:tnLst>
              <p:par>
                <p:cTn presetID="42" presetClass="path" presetSubtype="0" repeatCount="indefinite" accel="20968" decel="18968" autoRev="1" fill="hold" nodeType="withEffect">
                  <p:stCondLst>
                    <p:cond delay="0"/>
                  </p:stCondLst>
                  <p:childTnLst>
                    <p:animMotion origin="layout" path="M -3.54167E-6 0 L -3.54167E-6 0.33426 " pathEditMode="relative" rAng="0" ptsTypes="AA">
                      <p:cBhvr>
                        <p:cTn dur="15500" fill="hold"/>
                        <p:tgtEl>
                          <p:spTgt spid="17"/>
                        </p:tgtEl>
                        <p:attrNameLst>
                          <p:attrName>ppt_x</p:attrName>
                          <p:attrName>ppt_y</p:attrName>
                        </p:attrNameLst>
                      </p:cBhvr>
                      <p:rCtr x="0" y="16713"/>
                    </p:animMotion>
                  </p:childTnLst>
                </p:cTn>
              </p:par>
            </p:tnLst>
          </p:tmpl>
          <p:tmpl lvl="1">
            <p:tnLst>
              <p:par>
                <p:cTn presetID="42" presetClass="path" presetSubtype="0" repeatCount="indefinite" accel="20968" decel="18968" autoRev="1" fill="hold" nodeType="withEffect" nodePh="1">
                  <p:stCondLst>
                    <p:cond delay="0"/>
                  </p:stCondLst>
                  <p:endCondLst>
                    <p:cond delay="0"/>
                  </p:endCondLst>
                  <p:childTnLst>
                    <p:animMotion origin="layout" path="M -4.16667E-7 2.59259E-6 L -4.16667E-7 0.25 " pathEditMode="relative" rAng="0" ptsTypes="AA">
                      <p:cBhvr>
                        <p:cTn dur="15500" fill="hold"/>
                        <p:tgtEl>
                          <p:spTgt spid="17"/>
                        </p:tgtEl>
                        <p:attrNameLst>
                          <p:attrName>ppt_x</p:attrName>
                          <p:attrName>ppt_y</p:attrName>
                        </p:attrNameLst>
                      </p:cBhvr>
                      <p:rCtr x="0" y="12500"/>
                    </p:animMotion>
                  </p:childTnLst>
                </p:cTn>
              </p:par>
            </p:tnLst>
          </p:tmpl>
        </p:tmplLst>
      </p:bldP>
    </p:bld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A">
    <p:bg>
      <p:bgPr>
        <a:solidFill>
          <a:schemeClr val="tx2"/>
        </a:solidFill>
        <a:effectLst/>
      </p:bgPr>
    </p:bg>
    <p:spTree>
      <p:nvGrpSpPr>
        <p:cNvPr id="1" name=""/>
        <p:cNvGrpSpPr/>
        <p:nvPr/>
      </p:nvGrpSpPr>
      <p:grpSpPr>
        <a:xfrm>
          <a:off x="0" y="0"/>
          <a:ext cx="0" cy="0"/>
          <a:chOff x="0" y="0"/>
          <a:chExt cx="0" cy="0"/>
        </a:xfrm>
      </p:grpSpPr>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prstGeom prst="rect">
            <a:avLst/>
          </a:prstGeom>
          <a:solidFill>
            <a:schemeClr val="tx1">
              <a:lumMod val="85000"/>
            </a:schemeClr>
          </a:solidFill>
        </p:spPr>
        <p:txBody>
          <a:bodyPr wrap="square" lIns="540000" tIns="108000">
            <a:noAutofit/>
          </a:bodyPr>
          <a:lstStyle>
            <a:lvl1pPr marL="0" indent="0" algn="l">
              <a:buNone/>
              <a:defRPr sz="1400">
                <a:solidFill>
                  <a:schemeClr val="bg1"/>
                </a:solidFill>
              </a:defRPr>
            </a:lvl1pPr>
          </a:lstStyle>
          <a:p>
            <a:r>
              <a:rPr lang="da-DK" dirty="0"/>
              <a:t>Klik på denne tekst og indsæt baggrundsbillede via Skyfish ikonet.</a:t>
            </a:r>
          </a:p>
        </p:txBody>
      </p:sp>
      <p:sp>
        <p:nvSpPr>
          <p:cNvPr id="10" name="Logo on top">
            <a:extLst>
              <a:ext uri="{FF2B5EF4-FFF2-40B4-BE49-F238E27FC236}">
                <a16:creationId xmlns:a16="http://schemas.microsoft.com/office/drawing/2014/main" id="{F5D43890-0386-9C9F-63A4-5A6D2325BCD8}"/>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p:cNvSpPr>
          <p:nvPr>
            <p:ph type="ctrTitle" hasCustomPrompt="1"/>
          </p:nvPr>
        </p:nvSpPr>
        <p:spPr bwMode="white">
          <a:xfrm>
            <a:off x="3405600" y="2144713"/>
            <a:ext cx="5738400" cy="2502000"/>
          </a:xfrm>
        </p:spPr>
        <p:txBody>
          <a:bodyPr anchor="t" anchorCtr="0"/>
          <a:lstStyle>
            <a:lvl1pPr algn="l">
              <a:defRPr sz="5400">
                <a:solidFill>
                  <a:schemeClr val="tx1"/>
                </a:solidFill>
              </a:defRPr>
            </a:lvl1pPr>
          </a:lstStyle>
          <a:p>
            <a:r>
              <a:rPr lang="da-DK" dirty="0"/>
              <a:t>Klik for at tilføje titel</a:t>
            </a:r>
          </a:p>
        </p:txBody>
      </p:sp>
      <p:sp>
        <p:nvSpPr>
          <p:cNvPr id="4" name="Date Placeholder 3">
            <a:extLst>
              <a:ext uri="{FF2B5EF4-FFF2-40B4-BE49-F238E27FC236}">
                <a16:creationId xmlns:a16="http://schemas.microsoft.com/office/drawing/2014/main" id="{86A6D845-72EC-28AA-47D4-FE26367AD57E}"/>
              </a:ext>
            </a:extLst>
          </p:cNvPr>
          <p:cNvSpPr>
            <a:spLocks noGrp="1"/>
          </p:cNvSpPr>
          <p:nvPr>
            <p:ph type="dt" sz="half" idx="10"/>
          </p:nvPr>
        </p:nvSpPr>
        <p:spPr bwMode="white">
          <a:xfrm>
            <a:off x="900000" y="360000"/>
            <a:ext cx="2148000" cy="180000"/>
          </a:xfrm>
        </p:spPr>
        <p:txBody>
          <a:bodyPr/>
          <a:lstStyle/>
          <a:p>
            <a:fld id="{96EF8FC8-769F-43FB-8942-2387F16D4147}" type="datetime2">
              <a:rPr lang="da-DK" smtClean="0"/>
              <a:t>1. maj 2026</a:t>
            </a:fld>
            <a:endParaRPr lang="da-DK" dirty="0"/>
          </a:p>
        </p:txBody>
      </p:sp>
      <p:sp>
        <p:nvSpPr>
          <p:cNvPr id="8" name="Footer Placeholder 4">
            <a:extLst>
              <a:ext uri="{FF2B5EF4-FFF2-40B4-BE49-F238E27FC236}">
                <a16:creationId xmlns:a16="http://schemas.microsoft.com/office/drawing/2014/main" id="{DCDECC1B-2C3D-FB1C-6EBA-D1163713AC2E}"/>
              </a:ext>
            </a:extLst>
          </p:cNvPr>
          <p:cNvSpPr>
            <a:spLocks noGrp="1"/>
          </p:cNvSpPr>
          <p:nvPr>
            <p:ph type="ftr" sz="quarter" idx="11"/>
          </p:nvPr>
        </p:nvSpPr>
        <p:spPr bwMode="white">
          <a:xfrm>
            <a:off x="3406774" y="360000"/>
            <a:ext cx="5737226" cy="180000"/>
          </a:xfrm>
        </p:spPr>
        <p:txBody>
          <a:bodyPr/>
          <a:lstStyle/>
          <a:p>
            <a:endParaRPr lang="da-DK" dirty="0"/>
          </a:p>
        </p:txBody>
      </p:sp>
      <p:sp>
        <p:nvSpPr>
          <p:cNvPr id="5" name="Slide Number Placeholder 5">
            <a:extLst>
              <a:ext uri="{FF2B5EF4-FFF2-40B4-BE49-F238E27FC236}">
                <a16:creationId xmlns:a16="http://schemas.microsoft.com/office/drawing/2014/main" id="{DB7385B2-61C1-024D-0BB8-14F6E8AE42D3}"/>
              </a:ext>
            </a:extLst>
          </p:cNvPr>
          <p:cNvSpPr>
            <a:spLocks noGrp="1"/>
          </p:cNvSpPr>
          <p:nvPr>
            <p:ph type="sldNum" sz="quarter" idx="12"/>
          </p:nvPr>
        </p:nvSpPr>
        <p:spPr bwMode="white">
          <a:xfrm>
            <a:off x="540000" y="360000"/>
            <a:ext cx="360000" cy="180000"/>
          </a:xfrm>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680872383"/>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med helside billede B">
    <p:spTree>
      <p:nvGrpSpPr>
        <p:cNvPr id="1" name=""/>
        <p:cNvGrpSpPr/>
        <p:nvPr/>
      </p:nvGrpSpPr>
      <p:grpSpPr>
        <a:xfrm>
          <a:off x="0" y="0"/>
          <a:ext cx="0" cy="0"/>
          <a:chOff x="0" y="0"/>
          <a:chExt cx="0" cy="0"/>
        </a:xfrm>
      </p:grpSpPr>
      <p:sp>
        <p:nvSpPr>
          <p:cNvPr id="20" name="5.element bund">
            <a:extLst>
              <a:ext uri="{FF2B5EF4-FFF2-40B4-BE49-F238E27FC236}">
                <a16:creationId xmlns:a16="http://schemas.microsoft.com/office/drawing/2014/main" id="{B303BD88-BA30-8DA6-B684-8AEB4D59E302}"/>
              </a:ext>
            </a:extLst>
          </p:cNvPr>
          <p:cNvSpPr/>
          <p:nvPr userDrawn="1"/>
        </p:nvSpPr>
        <p:spPr>
          <a:xfrm>
            <a:off x="8763000" y="3429000"/>
            <a:ext cx="3429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3" name="5.element top">
            <a:extLst>
              <a:ext uri="{FF2B5EF4-FFF2-40B4-BE49-F238E27FC236}">
                <a16:creationId xmlns:a16="http://schemas.microsoft.com/office/drawing/2014/main" id="{92DE99F3-B658-127C-4513-2373FAACBF4A}"/>
              </a:ext>
            </a:extLst>
          </p:cNvPr>
          <p:cNvSpPr/>
          <p:nvPr/>
        </p:nvSpPr>
        <p:spPr>
          <a:xfrm>
            <a:off x="8764199" y="0"/>
            <a:ext cx="3430800" cy="3429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7" name="Pladsholder til billede 6">
            <a:extLst>
              <a:ext uri="{FF2B5EF4-FFF2-40B4-BE49-F238E27FC236}">
                <a16:creationId xmlns:a16="http://schemas.microsoft.com/office/drawing/2014/main" id="{FDF22C49-DF80-E4B3-2444-DFA2B1230D58}"/>
              </a:ext>
            </a:extLst>
          </p:cNvPr>
          <p:cNvSpPr>
            <a:spLocks noGrp="1"/>
          </p:cNvSpPr>
          <p:nvPr>
            <p:ph type="pic" sz="quarter" idx="13" hasCustomPrompt="1"/>
          </p:nvPr>
        </p:nvSpPr>
        <p:spPr>
          <a:xfrm>
            <a:off x="0" y="0"/>
            <a:ext cx="12193200" cy="6858000"/>
          </a:xfrm>
          <a:custGeom>
            <a:avLst/>
            <a:gdLst>
              <a:gd name="connsiteX0" fmla="*/ 12193200 w 12193200"/>
              <a:gd name="connsiteY0" fmla="*/ 5143500 h 6858000"/>
              <a:gd name="connsiteX1" fmla="*/ 12193200 w 12193200"/>
              <a:gd name="connsiteY1" fmla="*/ 6858000 h 6858000"/>
              <a:gd name="connsiteX2" fmla="*/ 10478700 w 12193200"/>
              <a:gd name="connsiteY2" fmla="*/ 6858000 h 6858000"/>
              <a:gd name="connsiteX3" fmla="*/ 12193200 w 12193200"/>
              <a:gd name="connsiteY3" fmla="*/ 5143500 h 6858000"/>
              <a:gd name="connsiteX4" fmla="*/ 10478700 w 12193200"/>
              <a:gd name="connsiteY4" fmla="*/ 3429000 h 6858000"/>
              <a:gd name="connsiteX5" fmla="*/ 12193200 w 12193200"/>
              <a:gd name="connsiteY5" fmla="*/ 3429000 h 6858000"/>
              <a:gd name="connsiteX6" fmla="*/ 12193200 w 12193200"/>
              <a:gd name="connsiteY6" fmla="*/ 5143500 h 6858000"/>
              <a:gd name="connsiteX7" fmla="*/ 10478700 w 12193200"/>
              <a:gd name="connsiteY7" fmla="*/ 3429000 h 6858000"/>
              <a:gd name="connsiteX8" fmla="*/ 0 w 12193200"/>
              <a:gd name="connsiteY8" fmla="*/ 0 h 6858000"/>
              <a:gd name="connsiteX9" fmla="*/ 8764200 w 12193200"/>
              <a:gd name="connsiteY9" fmla="*/ 0 h 6858000"/>
              <a:gd name="connsiteX10" fmla="*/ 8764200 w 12193200"/>
              <a:gd name="connsiteY10" fmla="*/ 3429000 h 6858000"/>
              <a:gd name="connsiteX11" fmla="*/ 10478700 w 12193200"/>
              <a:gd name="connsiteY11" fmla="*/ 3429000 h 6858000"/>
              <a:gd name="connsiteX12" fmla="*/ 8764200 w 12193200"/>
              <a:gd name="connsiteY12" fmla="*/ 5143500 h 6858000"/>
              <a:gd name="connsiteX13" fmla="*/ 10478700 w 12193200"/>
              <a:gd name="connsiteY13" fmla="*/ 6858000 h 6858000"/>
              <a:gd name="connsiteX14" fmla="*/ 0 w 12193200"/>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200" h="6858000">
                <a:moveTo>
                  <a:pt x="12193200" y="5143500"/>
                </a:moveTo>
                <a:lnTo>
                  <a:pt x="12193200" y="6858000"/>
                </a:lnTo>
                <a:lnTo>
                  <a:pt x="10478700" y="6858000"/>
                </a:lnTo>
                <a:cubicBezTo>
                  <a:pt x="11425592" y="6858000"/>
                  <a:pt x="12193200" y="6090392"/>
                  <a:pt x="12193200" y="5143500"/>
                </a:cubicBezTo>
                <a:close/>
                <a:moveTo>
                  <a:pt x="10478700" y="3429000"/>
                </a:moveTo>
                <a:lnTo>
                  <a:pt x="12193200" y="3429000"/>
                </a:lnTo>
                <a:lnTo>
                  <a:pt x="12193200" y="5143500"/>
                </a:lnTo>
                <a:cubicBezTo>
                  <a:pt x="12193200" y="4196608"/>
                  <a:pt x="11425592" y="3429000"/>
                  <a:pt x="10478700" y="3429000"/>
                </a:cubicBezTo>
                <a:close/>
                <a:moveTo>
                  <a:pt x="0" y="0"/>
                </a:moveTo>
                <a:lnTo>
                  <a:pt x="8764200" y="0"/>
                </a:lnTo>
                <a:lnTo>
                  <a:pt x="8764200" y="3429000"/>
                </a:lnTo>
                <a:lnTo>
                  <a:pt x="10478700" y="3429000"/>
                </a:lnTo>
                <a:cubicBezTo>
                  <a:pt x="9531808" y="3429000"/>
                  <a:pt x="8764200" y="4196608"/>
                  <a:pt x="8764200" y="5143500"/>
                </a:cubicBezTo>
                <a:cubicBezTo>
                  <a:pt x="8764200" y="6090392"/>
                  <a:pt x="9531808" y="6858000"/>
                  <a:pt x="10478700"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dirty="0"/>
              <a:t>Klik på denne tekst og indsæt baggrundsbillede via Skyfish ikonet.</a:t>
            </a:r>
          </a:p>
        </p:txBody>
      </p:sp>
      <p:sp>
        <p:nvSpPr>
          <p:cNvPr id="4" name="Logo">
            <a:extLst>
              <a:ext uri="{FF2B5EF4-FFF2-40B4-BE49-F238E27FC236}">
                <a16:creationId xmlns:a16="http://schemas.microsoft.com/office/drawing/2014/main" id="{25D91405-D2BE-9A45-C44E-469FBB4A7DD4}"/>
              </a:ext>
            </a:extLst>
          </p:cNvPr>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2" name="Title 1"/>
          <p:cNvSpPr>
            <a:spLocks noGrp="1"/>
          </p:cNvSpPr>
          <p:nvPr>
            <p:ph type="ctrTitle" hasCustomPrompt="1"/>
          </p:nvPr>
        </p:nvSpPr>
        <p:spPr bwMode="white">
          <a:xfrm>
            <a:off x="539748" y="2144713"/>
            <a:ext cx="7288215" cy="2499006"/>
          </a:xfrm>
        </p:spPr>
        <p:txBody>
          <a:bodyPr anchor="ctr" anchorCtr="0"/>
          <a:lstStyle>
            <a:lvl1pPr algn="l">
              <a:defRPr sz="5400">
                <a:solidFill>
                  <a:schemeClr val="bg1"/>
                </a:solidFill>
              </a:defRPr>
            </a:lvl1pPr>
          </a:lstStyle>
          <a:p>
            <a:r>
              <a:rPr lang="da-DK" dirty="0"/>
              <a:t>Klik for at tilføje titel</a:t>
            </a:r>
          </a:p>
        </p:txBody>
      </p:sp>
      <p:sp>
        <p:nvSpPr>
          <p:cNvPr id="8" name="Date Placeholder 7">
            <a:extLst>
              <a:ext uri="{FF2B5EF4-FFF2-40B4-BE49-F238E27FC236}">
                <a16:creationId xmlns:a16="http://schemas.microsoft.com/office/drawing/2014/main" id="{3F64AF37-3E37-4688-9BC2-6EDE3C63BF3A}"/>
              </a:ext>
            </a:extLst>
          </p:cNvPr>
          <p:cNvSpPr>
            <a:spLocks noGrp="1"/>
          </p:cNvSpPr>
          <p:nvPr>
            <p:ph type="dt" sz="half" idx="14"/>
          </p:nvPr>
        </p:nvSpPr>
        <p:spPr bwMode="white"/>
        <p:txBody>
          <a:bodyPr/>
          <a:lstStyle>
            <a:lvl1pPr>
              <a:defRPr>
                <a:solidFill>
                  <a:schemeClr val="bg1"/>
                </a:solidFill>
              </a:defRPr>
            </a:lvl1pPr>
          </a:lstStyle>
          <a:p>
            <a:fld id="{FAE0BE28-F2E0-4D2A-818D-C4F0F77E1C84}" type="datetime2">
              <a:rPr lang="da-DK" smtClean="0"/>
              <a:t>1. maj 2026</a:t>
            </a:fld>
            <a:endParaRPr lang="da-DK" dirty="0"/>
          </a:p>
        </p:txBody>
      </p:sp>
      <p:sp>
        <p:nvSpPr>
          <p:cNvPr id="9" name="Footer Placeholder 8">
            <a:extLst>
              <a:ext uri="{FF2B5EF4-FFF2-40B4-BE49-F238E27FC236}">
                <a16:creationId xmlns:a16="http://schemas.microsoft.com/office/drawing/2014/main" id="{BC4E674D-4522-2C7B-9B96-FC5A3477173E}"/>
              </a:ext>
            </a:extLst>
          </p:cNvPr>
          <p:cNvSpPr>
            <a:spLocks noGrp="1"/>
          </p:cNvSpPr>
          <p:nvPr>
            <p:ph type="ftr" sz="quarter" idx="15"/>
          </p:nvPr>
        </p:nvSpPr>
        <p:spPr bwMode="white"/>
        <p:txBody>
          <a:bodyPr/>
          <a:lstStyle>
            <a:lvl1pPr>
              <a:defRPr>
                <a:solidFill>
                  <a:schemeClr val="bg1"/>
                </a:solidFill>
              </a:defRPr>
            </a:lvl1pPr>
          </a:lstStyle>
          <a:p>
            <a:endParaRPr lang="da-DK" dirty="0"/>
          </a:p>
        </p:txBody>
      </p:sp>
      <p:sp>
        <p:nvSpPr>
          <p:cNvPr id="10" name="Slide Number Placeholder 9">
            <a:extLst>
              <a:ext uri="{FF2B5EF4-FFF2-40B4-BE49-F238E27FC236}">
                <a16:creationId xmlns:a16="http://schemas.microsoft.com/office/drawing/2014/main" id="{2A704368-F638-24BE-6359-3F1BF2F6BDD1}"/>
              </a:ext>
            </a:extLst>
          </p:cNvPr>
          <p:cNvSpPr>
            <a:spLocks noGrp="1"/>
          </p:cNvSpPr>
          <p:nvPr>
            <p:ph type="sldNum" sz="quarter" idx="16"/>
          </p:nvPr>
        </p:nvSpPr>
        <p:spPr bwMode="white"/>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23891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A">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dirty="0"/>
              <a:t>Klik på denne tekst og indsæt billede via Skyfish ikonet.</a:t>
            </a:r>
          </a:p>
        </p:txBody>
      </p:sp>
      <p:sp>
        <p:nvSpPr>
          <p:cNvPr id="4" name="Logo on top">
            <a:extLst>
              <a:ext uri="{FF2B5EF4-FFF2-40B4-BE49-F238E27FC236}">
                <a16:creationId xmlns:a16="http://schemas.microsoft.com/office/drawing/2014/main" id="{D9C96B22-E67E-467D-4CED-02F5FD4ED9AC}"/>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p:cNvSpPr>
          <p:nvPr>
            <p:ph type="ctrTitle" hasCustomPrompt="1"/>
          </p:nvPr>
        </p:nvSpPr>
        <p:spPr bwMode="black">
          <a:xfrm>
            <a:off x="539749" y="2144712"/>
            <a:ext cx="5735639" cy="2498400"/>
          </a:xfrm>
        </p:spPr>
        <p:txBody>
          <a:bodyPr anchor="ctr" anchorCtr="0"/>
          <a:lstStyle>
            <a:lvl1pPr algn="l">
              <a:defRPr sz="5400">
                <a:solidFill>
                  <a:schemeClr val="bg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EFA1E43A-B987-6B06-BE4A-5B393CBCFC96}"/>
              </a:ext>
            </a:extLst>
          </p:cNvPr>
          <p:cNvSpPr>
            <a:spLocks noGrp="1"/>
          </p:cNvSpPr>
          <p:nvPr>
            <p:ph type="dt" sz="half" idx="18"/>
          </p:nvPr>
        </p:nvSpPr>
        <p:spPr/>
        <p:txBody>
          <a:bodyPr/>
          <a:lstStyle>
            <a:lvl1pPr>
              <a:defRPr>
                <a:solidFill>
                  <a:schemeClr val="bg1"/>
                </a:solidFill>
              </a:defRPr>
            </a:lvl1pPr>
          </a:lstStyle>
          <a:p>
            <a:fld id="{9AA5F9BD-A1BA-4070-B02C-6ED83197B985}" type="datetime2">
              <a:rPr lang="da-DK" smtClean="0"/>
              <a:t>1. maj 2026</a:t>
            </a:fld>
            <a:endParaRPr lang="da-DK" dirty="0"/>
          </a:p>
        </p:txBody>
      </p:sp>
      <p:sp>
        <p:nvSpPr>
          <p:cNvPr id="9" name="Footer Placeholder 8">
            <a:extLst>
              <a:ext uri="{FF2B5EF4-FFF2-40B4-BE49-F238E27FC236}">
                <a16:creationId xmlns:a16="http://schemas.microsoft.com/office/drawing/2014/main" id="{77D0AD66-4F0F-DF20-7F0F-90777D62DC84}"/>
              </a:ext>
            </a:extLst>
          </p:cNvPr>
          <p:cNvSpPr>
            <a:spLocks noGrp="1"/>
          </p:cNvSpPr>
          <p:nvPr>
            <p:ph type="ftr" sz="quarter" idx="19"/>
          </p:nvPr>
        </p:nvSpPr>
        <p:spPr>
          <a:xfrm>
            <a:off x="3406776" y="360000"/>
            <a:ext cx="3412588" cy="180000"/>
          </a:xfrm>
        </p:spPr>
        <p:txBody>
          <a:bodyPr/>
          <a:lstStyle>
            <a:lvl1pPr>
              <a:defRPr>
                <a:solidFill>
                  <a:schemeClr val="bg1"/>
                </a:solidFill>
              </a:defRPr>
            </a:lvl1pPr>
          </a:lstStyle>
          <a:p>
            <a:endParaRPr lang="da-DK" dirty="0"/>
          </a:p>
        </p:txBody>
      </p:sp>
      <p:sp>
        <p:nvSpPr>
          <p:cNvPr id="10" name="Slide Number Placeholder 9">
            <a:extLst>
              <a:ext uri="{FF2B5EF4-FFF2-40B4-BE49-F238E27FC236}">
                <a16:creationId xmlns:a16="http://schemas.microsoft.com/office/drawing/2014/main" id="{DFD108AB-A50C-DA79-F54B-F38C600569EB}"/>
              </a:ext>
            </a:extLst>
          </p:cNvPr>
          <p:cNvSpPr>
            <a:spLocks noGrp="1"/>
          </p:cNvSpPr>
          <p:nvPr>
            <p:ph type="sldNum" sz="quarter" idx="20"/>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425027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reaker med billede B">
    <p:spTree>
      <p:nvGrpSpPr>
        <p:cNvPr id="1" name=""/>
        <p:cNvGrpSpPr/>
        <p:nvPr/>
      </p:nvGrpSpPr>
      <p:grpSpPr>
        <a:xfrm>
          <a:off x="0" y="0"/>
          <a:ext cx="0" cy="0"/>
          <a:chOff x="0" y="0"/>
          <a:chExt cx="0" cy="0"/>
        </a:xfrm>
      </p:grpSpPr>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dirty="0"/>
              <a:t>Klik på denne tekst og indsæt billede via Skyfish ikonet.</a:t>
            </a:r>
          </a:p>
        </p:txBody>
      </p:sp>
      <p:sp>
        <p:nvSpPr>
          <p:cNvPr id="4" name="Logo on top">
            <a:extLst>
              <a:ext uri="{FF2B5EF4-FFF2-40B4-BE49-F238E27FC236}">
                <a16:creationId xmlns:a16="http://schemas.microsoft.com/office/drawing/2014/main" id="{163557E7-C13F-A81D-9236-9503F56E4121}"/>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dirty="0"/>
              <a:t>Klik for at tilføje titel</a:t>
            </a:r>
          </a:p>
        </p:txBody>
      </p:sp>
      <p:sp>
        <p:nvSpPr>
          <p:cNvPr id="7" name="Date Placeholder 6">
            <a:extLst>
              <a:ext uri="{FF2B5EF4-FFF2-40B4-BE49-F238E27FC236}">
                <a16:creationId xmlns:a16="http://schemas.microsoft.com/office/drawing/2014/main" id="{82627089-962C-9E0A-05A8-8103FEDC19E5}"/>
              </a:ext>
            </a:extLst>
          </p:cNvPr>
          <p:cNvSpPr>
            <a:spLocks noGrp="1"/>
          </p:cNvSpPr>
          <p:nvPr>
            <p:ph type="dt" sz="half" idx="15"/>
          </p:nvPr>
        </p:nvSpPr>
        <p:spPr/>
        <p:txBody>
          <a:bodyPr/>
          <a:lstStyle>
            <a:lvl1pPr>
              <a:defRPr>
                <a:solidFill>
                  <a:schemeClr val="accent1"/>
                </a:solidFill>
              </a:defRPr>
            </a:lvl1pPr>
          </a:lstStyle>
          <a:p>
            <a:fld id="{0C296D1E-DE16-40D9-90E0-57ECDC0BA949}" type="datetime2">
              <a:rPr lang="da-DK" smtClean="0"/>
              <a:t>1. maj 2026</a:t>
            </a:fld>
            <a:endParaRPr lang="da-DK" dirty="0"/>
          </a:p>
        </p:txBody>
      </p:sp>
      <p:sp>
        <p:nvSpPr>
          <p:cNvPr id="9" name="Footer Placeholder 8">
            <a:extLst>
              <a:ext uri="{FF2B5EF4-FFF2-40B4-BE49-F238E27FC236}">
                <a16:creationId xmlns:a16="http://schemas.microsoft.com/office/drawing/2014/main" id="{29F85CC0-0D70-E22C-464B-7FF186E0686F}"/>
              </a:ext>
            </a:extLst>
          </p:cNvPr>
          <p:cNvSpPr>
            <a:spLocks noGrp="1"/>
          </p:cNvSpPr>
          <p:nvPr>
            <p:ph type="ftr" sz="quarter" idx="16"/>
          </p:nvPr>
        </p:nvSpPr>
        <p:spPr/>
        <p:txBody>
          <a:bodyPr/>
          <a:lstStyle>
            <a:lvl1pPr>
              <a:defRPr>
                <a:solidFill>
                  <a:schemeClr val="accent1"/>
                </a:solidFill>
              </a:defRPr>
            </a:lvl1pPr>
          </a:lstStyle>
          <a:p>
            <a:endParaRPr lang="da-DK" dirty="0"/>
          </a:p>
        </p:txBody>
      </p:sp>
      <p:sp>
        <p:nvSpPr>
          <p:cNvPr id="10" name="Slide Number Placeholder 9">
            <a:extLst>
              <a:ext uri="{FF2B5EF4-FFF2-40B4-BE49-F238E27FC236}">
                <a16:creationId xmlns:a16="http://schemas.microsoft.com/office/drawing/2014/main" id="{0DE92E1A-C691-2E82-D6F5-706823901057}"/>
              </a:ext>
            </a:extLst>
          </p:cNvPr>
          <p:cNvSpPr>
            <a:spLocks noGrp="1"/>
          </p:cNvSpPr>
          <p:nvPr>
            <p:ph type="sldNum" sz="quarter" idx="17"/>
          </p:nvPr>
        </p:nvSpPr>
        <p:spPr/>
        <p:txBody>
          <a:bodyPr/>
          <a:lstStyle>
            <a:lvl1pPr>
              <a:defRPr>
                <a:solidFill>
                  <a:schemeClr val="accent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209144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dirty="0"/>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dirty="0"/>
              <a:t>Klik for at tilføje tekst                                                                                                                                                        Enter+TAB for at se næste tekstformat                                                                                                                     SHIFT+TAB for at se foregående tekstformat</a:t>
            </a:r>
          </a:p>
        </p:txBody>
      </p:sp>
      <p:sp>
        <p:nvSpPr>
          <p:cNvPr id="8" name="Text Placeholder notes">
            <a:extLst>
              <a:ext uri="{FF2B5EF4-FFF2-40B4-BE49-F238E27FC236}">
                <a16:creationId xmlns:a16="http://schemas.microsoft.com/office/drawing/2014/main" id="{8EDCB852-1987-4C7D-89DB-D8E497386D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dirty="0"/>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dirty="0"/>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7310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og indhold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143981B-3FD1-1F87-74C6-16013EB30CAE}"/>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 name="Logo">
            <a:extLst>
              <a:ext uri="{FF2B5EF4-FFF2-40B4-BE49-F238E27FC236}">
                <a16:creationId xmlns:a16="http://schemas.microsoft.com/office/drawing/2014/main" id="{B0F21067-70D1-A78B-2F42-BDF3ADA1FF01}"/>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dirty="0"/>
              <a:t>Klik for at tilføje titel</a:t>
            </a:r>
          </a:p>
        </p:txBody>
      </p:sp>
      <p:sp>
        <p:nvSpPr>
          <p:cNvPr id="3" name="Content Placeholder 2"/>
          <p:cNvSpPr>
            <a:spLocks noGrp="1"/>
          </p:cNvSpPr>
          <p:nvPr>
            <p:ph idx="1" hasCustomPrompt="1"/>
          </p:nvPr>
        </p:nvSpPr>
        <p:spPr/>
        <p:txBody>
          <a:bodyPr/>
          <a:lstStyle>
            <a:lvl1pPr>
              <a:defRPr/>
            </a:lvl1pPr>
            <a:lvl5pPr>
              <a:defRPr/>
            </a:lvl5pPr>
          </a:lstStyle>
          <a:p>
            <a:pPr lvl="0"/>
            <a:r>
              <a:rPr lang="da-DK" noProof="0" dirty="0"/>
              <a:t>Klik for at tilføje tekst                                                                                                                                                        Enter+TAB for at se næste tekstformat                                                                                                                     SHIFT+TAB for at se foregående tekstformat</a:t>
            </a:r>
          </a:p>
        </p:txBody>
      </p:sp>
      <p:sp>
        <p:nvSpPr>
          <p:cNvPr id="8" name="Text Placeholder notes">
            <a:extLst>
              <a:ext uri="{FF2B5EF4-FFF2-40B4-BE49-F238E27FC236}">
                <a16:creationId xmlns:a16="http://schemas.microsoft.com/office/drawing/2014/main" id="{8EDCB852-1987-4C7D-89DB-D8E497386D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87CE721F-84E4-4BD2-97BD-FB36F9235349}" type="datetime2">
              <a:rPr lang="da-DK" smtClean="0"/>
              <a:t>1. maj 2026</a:t>
            </a:fld>
            <a:endParaRPr lang="da-DK" dirty="0"/>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dirty="0"/>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5495326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og 2 ind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539751" y="2145600"/>
            <a:ext cx="5375274" cy="4169687"/>
          </a:xfrm>
        </p:spPr>
        <p:txBody>
          <a:bodyPr/>
          <a:lstStyle>
            <a:lvl1pPr>
              <a:defRPr/>
            </a:lvl1pPr>
            <a:lvl5pPr>
              <a:defRPr/>
            </a:lvl5pPr>
          </a:lstStyle>
          <a:p>
            <a:pPr lvl="0"/>
            <a:r>
              <a:rPr lang="da-DK" noProof="0" dirty="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173287"/>
          </a:xfrm>
        </p:spPr>
        <p:txBody>
          <a:bodyPr/>
          <a:lstStyle>
            <a:lvl1pPr>
              <a:defRPr/>
            </a:lvl1pPr>
            <a:lvl5pPr>
              <a:defRPr/>
            </a:lvl5pPr>
          </a:lstStyle>
          <a:p>
            <a:pPr lvl="0"/>
            <a:r>
              <a:rPr lang="da-DK" noProof="0" dirty="0"/>
              <a:t>Klik for at tilføje tekst                                                         Enter+TAB for at se næste tekstformat                        SHIFT+TAB for at se foregående tekstformat</a:t>
            </a:r>
            <a:endParaRPr lang="da-DK" dirty="0"/>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593CD435-7EE2-45D7-952A-62A5869E126F}" type="datetime2">
              <a:rPr lang="da-DK" smtClean="0"/>
              <a:t>1. maj 2026</a:t>
            </a:fld>
            <a:endParaRPr lang="da-DK" dirty="0"/>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370926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og 2 indhold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6930E1E-875F-40D0-2198-210E70F9B757}"/>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 name="Logo">
            <a:extLst>
              <a:ext uri="{FF2B5EF4-FFF2-40B4-BE49-F238E27FC236}">
                <a16:creationId xmlns:a16="http://schemas.microsoft.com/office/drawing/2014/main" id="{AC7D6C84-0BE3-A037-47D1-970FEBF2145F}"/>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539751" y="2145600"/>
            <a:ext cx="5375274" cy="4169687"/>
          </a:xfrm>
        </p:spPr>
        <p:txBody>
          <a:bodyPr/>
          <a:lstStyle>
            <a:lvl1pPr>
              <a:defRPr/>
            </a:lvl1pPr>
            <a:lvl5pPr>
              <a:defRPr/>
            </a:lvl5pPr>
          </a:lstStyle>
          <a:p>
            <a:pPr lvl="0"/>
            <a:r>
              <a:rPr lang="da-DK" noProof="0" dirty="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173287"/>
          </a:xfrm>
        </p:spPr>
        <p:txBody>
          <a:bodyPr/>
          <a:lstStyle>
            <a:lvl1pPr>
              <a:defRPr/>
            </a:lvl1pPr>
            <a:lvl5pPr>
              <a:defRPr/>
            </a:lvl5pPr>
          </a:lstStyle>
          <a:p>
            <a:pPr lvl="0"/>
            <a:r>
              <a:rPr lang="da-DK" noProof="0" dirty="0"/>
              <a:t>Klik for at tilføje tekst                                                         Enter+TAB for at se næste tekstformat                        SHIFT+TAB for at se foregående tekstformat</a:t>
            </a:r>
            <a:endParaRPr lang="da-DK" dirty="0"/>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32E5FA76-F9FC-4D15-8777-F516149DC89C}" type="datetime2">
              <a:rPr lang="da-DK" smtClean="0"/>
              <a:t>1. maj 2026</a:t>
            </a:fld>
            <a:endParaRPr lang="da-DK" dirty="0"/>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352571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og 2 indhold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539750" y="2145600"/>
            <a:ext cx="8243887" cy="4169687"/>
          </a:xfrm>
        </p:spPr>
        <p:txBody>
          <a:bodyPr/>
          <a:lstStyle>
            <a:lvl1pPr>
              <a:defRPr/>
            </a:lvl1pPr>
            <a:lvl5pPr>
              <a:defRPr/>
            </a:lvl5pPr>
          </a:lstStyle>
          <a:p>
            <a:pPr lvl="0"/>
            <a:r>
              <a:rPr lang="da-DK" noProof="0" dirty="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144000" y="2145600"/>
            <a:ext cx="2505074" cy="4173287"/>
          </a:xfrm>
        </p:spPr>
        <p:txBody>
          <a:bodyPr/>
          <a:lstStyle>
            <a:lvl1pPr>
              <a:defRPr/>
            </a:lvl1pPr>
            <a:lvl5pPr>
              <a:defRPr/>
            </a:lvl5pPr>
          </a:lstStyle>
          <a:p>
            <a:pPr lvl="0"/>
            <a:r>
              <a:rPr lang="da-DK" noProof="0" dirty="0"/>
              <a:t>Klik for at tilføje tekst Enter+TAB for at se næste tekstformat       SHIFT+TAB for at se foregående tekstformat</a:t>
            </a:r>
            <a:endParaRPr lang="da-DK" dirty="0"/>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47118FD6-D2E4-448E-8055-9DABD8B20121}" type="datetime2">
              <a:rPr lang="da-DK" smtClean="0"/>
              <a:t>1. maj 2026</a:t>
            </a:fld>
            <a:endParaRPr lang="da-DK" dirty="0"/>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697050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og 2 indhold A hvid">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8D2725C3-7FA6-2F63-9412-DDE4B8EBBB2C}"/>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 name="Logo">
            <a:extLst>
              <a:ext uri="{FF2B5EF4-FFF2-40B4-BE49-F238E27FC236}">
                <a16:creationId xmlns:a16="http://schemas.microsoft.com/office/drawing/2014/main" id="{A95090D9-D555-F818-61FB-141356A27C4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539750" y="2145600"/>
            <a:ext cx="8243887" cy="4169687"/>
          </a:xfrm>
        </p:spPr>
        <p:txBody>
          <a:bodyPr/>
          <a:lstStyle>
            <a:lvl1pPr>
              <a:defRPr/>
            </a:lvl1pPr>
            <a:lvl5pPr>
              <a:defRPr/>
            </a:lvl5pPr>
          </a:lstStyle>
          <a:p>
            <a:pPr lvl="0"/>
            <a:r>
              <a:rPr lang="da-DK" noProof="0" dirty="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144000" y="2145600"/>
            <a:ext cx="2505074" cy="4173287"/>
          </a:xfrm>
        </p:spPr>
        <p:txBody>
          <a:bodyPr/>
          <a:lstStyle>
            <a:lvl1pPr>
              <a:defRPr/>
            </a:lvl1pPr>
            <a:lvl5pPr>
              <a:defRPr/>
            </a:lvl5pPr>
          </a:lstStyle>
          <a:p>
            <a:pPr lvl="0"/>
            <a:r>
              <a:rPr lang="da-DK" noProof="0" dirty="0"/>
              <a:t>Klik for at tilføje tekst Enter+TAB for at se næste tekstformat       SHIFT+TAB for at se foregående tekstformat</a:t>
            </a:r>
            <a:endParaRPr lang="da-DK" dirty="0"/>
          </a:p>
        </p:txBody>
      </p:sp>
      <p:sp>
        <p:nvSpPr>
          <p:cNvPr id="11" name="Text Placeholder notes">
            <a:extLst>
              <a:ext uri="{FF2B5EF4-FFF2-40B4-BE49-F238E27FC236}">
                <a16:creationId xmlns:a16="http://schemas.microsoft.com/office/drawing/2014/main" id="{1193A318-DC2D-4371-BF04-FCB25CFACCC5}"/>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0C12D16C-A18A-42F1-8059-C8657374D3B1}" type="datetime2">
              <a:rPr lang="da-DK" smtClean="0"/>
              <a:t>1. maj 2026</a:t>
            </a:fld>
            <a:endParaRPr lang="da-DK" dirty="0"/>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659372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ed helside billede C">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
        <p:nvSpPr>
          <p:cNvPr id="13" name="Oval 9" hidden="1">
            <a:extLst>
              <a:ext uri="{FF2B5EF4-FFF2-40B4-BE49-F238E27FC236}">
                <a16:creationId xmlns:a16="http://schemas.microsoft.com/office/drawing/2014/main" id="{53EDE7E5-0812-8617-73E7-CCAE4E5C5262}"/>
              </a:ext>
            </a:extLst>
          </p:cNvPr>
          <p:cNvSpPr/>
          <p:nvPr userDrawn="1"/>
        </p:nvSpPr>
        <p:spPr>
          <a:xfrm rot="16200000">
            <a:off x="7637400" y="0"/>
            <a:ext cx="2300400" cy="229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8" name="Freeform: Shape 3">
            <a:extLst>
              <a:ext uri="{FF2B5EF4-FFF2-40B4-BE49-F238E27FC236}">
                <a16:creationId xmlns:a16="http://schemas.microsoft.com/office/drawing/2014/main" id="{65983A89-86C9-28BE-7B62-50E98365B771}"/>
              </a:ext>
            </a:extLst>
          </p:cNvPr>
          <p:cNvSpPr>
            <a:spLocks noChangeAspect="1"/>
          </p:cNvSpPr>
          <p:nvPr userDrawn="1"/>
        </p:nvSpPr>
        <p:spPr>
          <a:xfrm rot="5400000">
            <a:off x="8251200" y="5140800"/>
            <a:ext cx="1148400" cy="22967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dirty="0">
              <a:solidFill>
                <a:schemeClr val="accent2"/>
              </a:solidFill>
            </a:endParaRPr>
          </a:p>
        </p:txBody>
      </p:sp>
      <p:sp>
        <p:nvSpPr>
          <p:cNvPr id="10" name="Pladsholder til billede 9">
            <a:extLst>
              <a:ext uri="{FF2B5EF4-FFF2-40B4-BE49-F238E27FC236}">
                <a16:creationId xmlns:a16="http://schemas.microsoft.com/office/drawing/2014/main" id="{E7DFFB89-1B08-C38E-FAE1-FA50CA9800D6}"/>
              </a:ext>
            </a:extLst>
          </p:cNvPr>
          <p:cNvSpPr>
            <a:spLocks noGrp="1"/>
          </p:cNvSpPr>
          <p:nvPr>
            <p:ph type="pic" sz="quarter" idx="13" hasCustomPrompt="1"/>
          </p:nvPr>
        </p:nvSpPr>
        <p:spPr>
          <a:xfrm>
            <a:off x="0" y="0"/>
            <a:ext cx="12193200" cy="6858000"/>
          </a:xfrm>
          <a:custGeom>
            <a:avLst/>
            <a:gdLst>
              <a:gd name="connsiteX0" fmla="*/ 0 w 12193200"/>
              <a:gd name="connsiteY0" fmla="*/ 0 h 6858000"/>
              <a:gd name="connsiteX1" fmla="*/ 12193200 w 12193200"/>
              <a:gd name="connsiteY1" fmla="*/ 0 h 6858000"/>
              <a:gd name="connsiteX2" fmla="*/ 12193200 w 12193200"/>
              <a:gd name="connsiteY2" fmla="*/ 6858000 h 6858000"/>
              <a:gd name="connsiteX3" fmla="*/ 9975979 w 12193200"/>
              <a:gd name="connsiteY3" fmla="*/ 6858000 h 6858000"/>
              <a:gd name="connsiteX4" fmla="*/ 8836190 w 12193200"/>
              <a:gd name="connsiteY4" fmla="*/ 5718211 h 6858000"/>
              <a:gd name="connsiteX5" fmla="*/ 7696402 w 12193200"/>
              <a:gd name="connsiteY5" fmla="*/ 6858000 h 6858000"/>
              <a:gd name="connsiteX6" fmla="*/ 0 w 121932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3200" h="6858000">
                <a:moveTo>
                  <a:pt x="0" y="0"/>
                </a:moveTo>
                <a:lnTo>
                  <a:pt x="12193200" y="0"/>
                </a:lnTo>
                <a:lnTo>
                  <a:pt x="12193200" y="6858000"/>
                </a:lnTo>
                <a:lnTo>
                  <a:pt x="9975979" y="6858000"/>
                </a:lnTo>
                <a:cubicBezTo>
                  <a:pt x="9975979" y="6228512"/>
                  <a:pt x="9465678" y="5718211"/>
                  <a:pt x="8836190" y="5718211"/>
                </a:cubicBezTo>
                <a:cubicBezTo>
                  <a:pt x="8206703" y="5718211"/>
                  <a:pt x="7696402" y="6228512"/>
                  <a:pt x="7696402" y="6858000"/>
                </a:cubicBezTo>
                <a:lnTo>
                  <a:pt x="0" y="6858000"/>
                </a:lnTo>
                <a:close/>
              </a:path>
            </a:pathLst>
          </a:custGeom>
          <a:solidFill>
            <a:schemeClr val="bg1">
              <a:lumMod val="85000"/>
            </a:schemeClr>
          </a:solidFill>
        </p:spPr>
        <p:txBody>
          <a:bodyPr wrap="square" lIns="540000" tIns="108000">
            <a:noAutofit/>
          </a:bodyPr>
          <a:lstStyle>
            <a:lvl1pPr marL="0" indent="0" algn="l">
              <a:buNone/>
              <a:defRPr sz="1400"/>
            </a:lvl1pPr>
          </a:lstStyle>
          <a:p>
            <a:r>
              <a:rPr lang="da-DK" dirty="0"/>
              <a:t>Klik på denne tekst og indsæt baggrundsbillede via Skyfish ikonet.</a:t>
            </a:r>
          </a:p>
        </p:txBody>
      </p:sp>
      <p:sp>
        <p:nvSpPr>
          <p:cNvPr id="23" name="Logo on top">
            <a:extLst>
              <a:ext uri="{FF2B5EF4-FFF2-40B4-BE49-F238E27FC236}">
                <a16:creationId xmlns:a16="http://schemas.microsoft.com/office/drawing/2014/main" id="{BCB1007A-0B48-2436-1C4C-0041F6132025}"/>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3" name="Subtitle 2"/>
          <p:cNvSpPr>
            <a:spLocks noGrp="1"/>
          </p:cNvSpPr>
          <p:nvPr>
            <p:ph type="subTitle" idx="1" hasCustomPrompt="1"/>
          </p:nvPr>
        </p:nvSpPr>
        <p:spPr bwMode="white">
          <a:xfrm>
            <a:off x="539999" y="358775"/>
            <a:ext cx="6330701"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white">
          <a:xfrm>
            <a:off x="539749" y="2144713"/>
            <a:ext cx="6330952" cy="2499006"/>
          </a:xfrm>
        </p:spPr>
        <p:txBody>
          <a:bodyPr anchor="ctr" anchorCtr="0"/>
          <a:lstStyle>
            <a:lvl1pPr algn="l">
              <a:defRPr sz="5400">
                <a:solidFill>
                  <a:schemeClr val="bg1"/>
                </a:solidFill>
              </a:defRPr>
            </a:lvl1pPr>
          </a:lstStyle>
          <a:p>
            <a:r>
              <a:rPr lang="da-DK" dirty="0"/>
              <a:t>Klik for at tilføje titel</a:t>
            </a:r>
          </a:p>
        </p:txBody>
      </p:sp>
      <p:sp>
        <p:nvSpPr>
          <p:cNvPr id="12" name="Pladsholder til tekst 11">
            <a:extLst>
              <a:ext uri="{FF2B5EF4-FFF2-40B4-BE49-F238E27FC236}">
                <a16:creationId xmlns:a16="http://schemas.microsoft.com/office/drawing/2014/main" id="{A2D4AA67-EFC6-3356-E367-1055A83AEAFA}"/>
              </a:ext>
            </a:extLst>
          </p:cNvPr>
          <p:cNvSpPr>
            <a:spLocks noGrp="1"/>
          </p:cNvSpPr>
          <p:nvPr>
            <p:ph type="body" sz="quarter" idx="21"/>
          </p:nvPr>
        </p:nvSpPr>
        <p:spPr>
          <a:xfrm>
            <a:off x="7647216" y="3445200"/>
            <a:ext cx="2274354" cy="2272058"/>
          </a:xfrm>
          <a:custGeom>
            <a:avLst/>
            <a:gdLst>
              <a:gd name="connsiteX0" fmla="*/ 2270548 w 2274354"/>
              <a:gd name="connsiteY0" fmla="*/ 0 h 2272058"/>
              <a:gd name="connsiteX1" fmla="*/ 2274354 w 2274354"/>
              <a:gd name="connsiteY1" fmla="*/ 0 h 2272058"/>
              <a:gd name="connsiteX2" fmla="*/ 2274354 w 2274354"/>
              <a:gd name="connsiteY2" fmla="*/ 2272058 h 2272058"/>
              <a:gd name="connsiteX3" fmla="*/ 0 w 2274354"/>
              <a:gd name="connsiteY3" fmla="*/ 2272058 h 2272058"/>
              <a:gd name="connsiteX4" fmla="*/ 0 w 2274354"/>
              <a:gd name="connsiteY4" fmla="*/ 2270548 h 2272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354" h="2272058">
                <a:moveTo>
                  <a:pt x="2270548" y="0"/>
                </a:moveTo>
                <a:lnTo>
                  <a:pt x="2274354" y="0"/>
                </a:lnTo>
                <a:lnTo>
                  <a:pt x="2274354" y="2272058"/>
                </a:lnTo>
                <a:lnTo>
                  <a:pt x="0" y="2272058"/>
                </a:lnTo>
                <a:lnTo>
                  <a:pt x="0" y="2270548"/>
                </a:lnTo>
                <a:close/>
              </a:path>
            </a:pathLst>
          </a:custGeom>
          <a:solidFill>
            <a:schemeClr val="accent1"/>
          </a:solidFill>
        </p:spPr>
        <p:txBody>
          <a:bodyPr wrap="square">
            <a:noAutofit/>
          </a:bodyPr>
          <a:lstStyle>
            <a:lvl1pPr>
              <a:defRPr>
                <a:noFill/>
              </a:defRPr>
            </a:lvl1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white">
          <a:xfrm>
            <a:off x="540000" y="6317638"/>
            <a:ext cx="1551600" cy="180000"/>
          </a:xfrm>
        </p:spPr>
        <p:txBody>
          <a:bodyPr anchor="b" anchorCtr="0"/>
          <a:lstStyle>
            <a:lvl1pPr>
              <a:defRPr sz="900">
                <a:solidFill>
                  <a:schemeClr val="bg1"/>
                </a:solidFill>
              </a:defRPr>
            </a:lvl1pPr>
          </a:lstStyle>
          <a:p>
            <a:fld id="{F1FBB910-71D9-4A10-A9AE-5BF1C335B389}" type="datetime2">
              <a:rPr lang="da-DK" smtClean="0"/>
              <a:t>1. maj 2026</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white">
          <a:xfrm>
            <a:off x="2452687" y="6317638"/>
            <a:ext cx="4418014" cy="180000"/>
          </a:xfrm>
        </p:spPr>
        <p:txBody>
          <a:bodyPr anchor="b" anchorCtr="0"/>
          <a:lstStyle>
            <a:lvl1pPr>
              <a:defRPr sz="900">
                <a:solidFill>
                  <a:schemeClr val="bg1"/>
                </a:solidFill>
              </a:defRPr>
            </a:lvl1pPr>
          </a:lstStyle>
          <a:p>
            <a:endParaRPr lang="da-DK" dirty="0"/>
          </a:p>
        </p:txBody>
      </p:sp>
    </p:spTree>
    <p:extLst>
      <p:ext uri="{BB962C8B-B14F-4D97-AF65-F5344CB8AC3E}">
        <p14:creationId xmlns:p14="http://schemas.microsoft.com/office/powerpoint/2010/main" val="391113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21016" decel="21016" autoRev="1" fill="hold" grpId="0" nodeType="withEffect">
                                  <p:stCondLst>
                                    <p:cond delay="0"/>
                                  </p:stCondLst>
                                  <p:childTnLst>
                                    <p:animMotion origin="layout" path="M -2.70833E-6 -4.07407E-6 L -2.70833E-6 -0.50185 " pathEditMode="relative" rAng="0" ptsTypes="AA">
                                      <p:cBhvr>
                                        <p:cTn id="6" dur="15750" fill="hold"/>
                                        <p:tgtEl>
                                          <p:spTgt spid="12">
                                            <p:bg/>
                                          </p:spTgt>
                                        </p:tgtEl>
                                        <p:attrNameLst>
                                          <p:attrName>ppt_x</p:attrName>
                                          <p:attrName>ppt_y</p:attrName>
                                        </p:attrNameLst>
                                      </p:cBhvr>
                                      <p:rCtr x="0" y="-25093"/>
                                    </p:animMotion>
                                  </p:childTnLst>
                                </p:cTn>
                              </p:par>
                              <p:par>
                                <p:cTn id="7" presetID="64" presetClass="path" presetSubtype="0" repeatCount="indefinite" accel="21016" decel="21016" autoRev="1" fill="hold" grpId="0" nodeType="withEffect" nodePh="1">
                                  <p:stCondLst>
                                    <p:cond delay="0"/>
                                  </p:stCondLst>
                                  <p:endCondLst>
                                    <p:cond evt="begin" delay="0">
                                      <p:tn val="7"/>
                                    </p:cond>
                                  </p:endCondLst>
                                  <p:childTnLst>
                                    <p:animMotion origin="layout" path="M -4.16667E-7 1.11111E-6 L -4.16667E-7 -0.25 " pathEditMode="relative" rAng="0" ptsTypes="AA">
                                      <p:cBhvr>
                                        <p:cTn id="8" dur="15750" fill="hold"/>
                                        <p:tgtEl>
                                          <p:spTgt spid="12">
                                            <p:txEl>
                                              <p:pRg st="0" end="0"/>
                                            </p:txEl>
                                          </p:spTgt>
                                        </p:tgtEl>
                                        <p:attrNameLst>
                                          <p:attrName>ppt_x</p:attrName>
                                          <p:attrName>ppt_y</p:attrName>
                                        </p:attrNameLst>
                                      </p:cBhvr>
                                      <p:rCtr x="0" y="-12500"/>
                                    </p:animMotion>
                                  </p:childTnLst>
                                </p:cTn>
                              </p:par>
                              <p:par>
                                <p:cTn id="9" presetID="1" presetClass="emph" presetSubtype="1" repeatCount="indefinite" autoRev="1" grpId="0" nodeType="withEffect" nodePh="1">
                                  <p:stCondLst>
                                    <p:cond delay="0"/>
                                  </p:stCondLst>
                                  <p:endCondLst>
                                    <p:cond evt="begin" delay="0">
                                      <p:tn val="9"/>
                                    </p:cond>
                                  </p:endCondLst>
                                  <p:childTnLst>
                                    <p:set>
                                      <p:cBhvr>
                                        <p:cTn id="10" dur="indefinite"/>
                                        <p:tgtEl>
                                          <p:spTgt spid="13"/>
                                        </p:tgtEl>
                                        <p:attrNameLst>
                                          <p:attrName>fillcolor</p:attrName>
                                        </p:attrNameLst>
                                      </p:cBhvr>
                                      <p:to>
                                        <p:clrVal>
                                          <a:schemeClr val="bg1"/>
                                        </p:clrVal>
                                      </p:to>
                                    </p:set>
                                    <p:set>
                                      <p:cBhvr>
                                        <p:cTn id="11" dur="indefinite"/>
                                        <p:tgtEl>
                                          <p:spTgt spid="13"/>
                                        </p:tgtEl>
                                        <p:attrNameLst>
                                          <p:attrName>fill.type</p:attrName>
                                        </p:attrNameLst>
                                      </p:cBhvr>
                                      <p:to>
                                        <p:strVal val="solid"/>
                                      </p:to>
                                    </p:set>
                                    <p:set>
                                      <p:cBhvr>
                                        <p:cTn id="12" dur="indefinite"/>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build="p" animBg="1">
        <p:tmplLst>
          <p:tmpl>
            <p:tnLst>
              <p:par>
                <p:cTn presetID="64" presetClass="path" presetSubtype="0" repeatCount="indefinite" accel="21016" decel="21016" autoRev="1" fill="hold" nodeType="withEffect">
                  <p:stCondLst>
                    <p:cond delay="0"/>
                  </p:stCondLst>
                  <p:childTnLst>
                    <p:animMotion origin="layout" path="M -2.70833E-6 -4.07407E-6 L -2.70833E-6 -0.50185 " pathEditMode="relative" rAng="0" ptsTypes="AA">
                      <p:cBhvr>
                        <p:cTn dur="15750" fill="hold"/>
                        <p:tgtEl>
                          <p:spTgt spid="12"/>
                        </p:tgtEl>
                        <p:attrNameLst>
                          <p:attrName>ppt_x</p:attrName>
                          <p:attrName>ppt_y</p:attrName>
                        </p:attrNameLst>
                      </p:cBhvr>
                      <p:rCtr x="0" y="-25093"/>
                    </p:animMotion>
                  </p:childTnLst>
                </p:cTn>
              </p:par>
            </p:tnLst>
          </p:tmpl>
          <p:tmpl lvl="1">
            <p:tnLst>
              <p:par>
                <p:cTn presetID="64" presetClass="path" presetSubtype="0" repeatCount="indefinite" accel="21016" decel="21016" autoRev="1" fill="hold" nodeType="withEffect" nodePh="1">
                  <p:stCondLst>
                    <p:cond delay="0"/>
                  </p:stCondLst>
                  <p:endCondLst>
                    <p:cond delay="0"/>
                  </p:endCondLst>
                  <p:childTnLst>
                    <p:animMotion origin="layout" path="M -4.16667E-7 1.11111E-6 L -4.16667E-7 -0.25 " pathEditMode="relative" rAng="0" ptsTypes="AA">
                      <p:cBhvr>
                        <p:cTn dur="15750" fill="hold"/>
                        <p:tgtEl>
                          <p:spTgt spid="12"/>
                        </p:tgtEl>
                        <p:attrNameLst>
                          <p:attrName>ppt_x</p:attrName>
                          <p:attrName>ppt_y</p:attrName>
                        </p:attrNameLst>
                      </p:cBhvr>
                      <p:rCtr x="0" y="-12500"/>
                    </p:animMotion>
                  </p:childTnLst>
                </p:cTn>
              </p:par>
            </p:tnLst>
          </p:tmpl>
        </p:tmplLst>
      </p:bldP>
    </p:bldLst>
  </p:timing>
  <p:hf hd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 og billede A">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8186738" y="957600"/>
            <a:ext cx="3463925" cy="5356800"/>
          </a:xfrm>
          <a:prstGeom prst="rect">
            <a:avLst/>
          </a:prstGeom>
          <a:solidFill>
            <a:schemeClr val="bg1">
              <a:lumMod val="85000"/>
            </a:schemeClr>
          </a:solidFill>
        </p:spPr>
        <p:txBody>
          <a:bodyPr lIns="360000" tIns="108000" rIns="360000"/>
          <a:lstStyle>
            <a:lvl1pPr marL="0" indent="0" algn="ctr">
              <a:buNone/>
              <a:defRPr sz="1400"/>
            </a:lvl1pPr>
          </a:lstStyle>
          <a:p>
            <a:r>
              <a:rPr lang="da-DK" dirty="0"/>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6332400" cy="1244713"/>
          </a:xfrm>
        </p:spPr>
        <p:txBody>
          <a:bodyPr/>
          <a:lstStyle/>
          <a:p>
            <a:r>
              <a:rPr lang="da-DK" dirty="0"/>
              <a:t>Klik for at tilføje titel</a:t>
            </a:r>
          </a:p>
        </p:txBody>
      </p:sp>
      <p:sp>
        <p:nvSpPr>
          <p:cNvPr id="8" name="Text Placeholder 7">
            <a:extLst>
              <a:ext uri="{FF2B5EF4-FFF2-40B4-BE49-F238E27FC236}">
                <a16:creationId xmlns:a16="http://schemas.microsoft.com/office/drawing/2014/main" id="{5DB0005D-3902-F361-B445-617C9ADE8EB6}"/>
              </a:ext>
            </a:extLst>
          </p:cNvPr>
          <p:cNvSpPr>
            <a:spLocks noGrp="1"/>
          </p:cNvSpPr>
          <p:nvPr>
            <p:ph type="body" sz="quarter" idx="18" hasCustomPrompt="1"/>
          </p:nvPr>
        </p:nvSpPr>
        <p:spPr>
          <a:xfrm>
            <a:off x="538958" y="2145600"/>
            <a:ext cx="6332400" cy="4168800"/>
          </a:xfrm>
        </p:spPr>
        <p:txBody>
          <a:bodyPr/>
          <a:lstStyle/>
          <a:p>
            <a:pPr lvl="0"/>
            <a:r>
              <a:rPr lang="da-DK" noProof="0" dirty="0"/>
              <a:t>Klik for at tilføje tekst                                                                                                              Enter+TAB for at se næste tekstformat                                                                            SHIFT+TAB for at se foregående tekstformat</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63324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C69C6B0C-1D48-4231-9182-633CE322FF78}" type="datetime2">
              <a:rPr lang="da-DK" smtClean="0"/>
              <a:t>1. maj 2026</a:t>
            </a:fld>
            <a:endParaRPr lang="da-DK" dirty="0"/>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63011930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 og billede B">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5319713" y="957600"/>
            <a:ext cx="6330951" cy="5356800"/>
          </a:xfrm>
          <a:prstGeom prst="rect">
            <a:avLst/>
          </a:prstGeom>
          <a:solidFill>
            <a:schemeClr val="bg1">
              <a:lumMod val="85000"/>
            </a:schemeClr>
          </a:solidFill>
        </p:spPr>
        <p:txBody>
          <a:bodyPr lIns="360000" tIns="108000" rIns="360000"/>
          <a:lstStyle>
            <a:lvl1pPr marL="0" indent="0" algn="ctr">
              <a:buNone/>
              <a:defRPr sz="1400"/>
            </a:lvl1pPr>
          </a:lstStyle>
          <a:p>
            <a:r>
              <a:rPr lang="da-DK" dirty="0"/>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3463200" cy="1244713"/>
          </a:xfrm>
        </p:spPr>
        <p:txBody>
          <a:bodyPr/>
          <a:lstStyle/>
          <a:p>
            <a:r>
              <a:rPr lang="da-DK" dirty="0"/>
              <a:t>Klik for at tilføje titel</a:t>
            </a:r>
          </a:p>
        </p:txBody>
      </p:sp>
      <p:sp>
        <p:nvSpPr>
          <p:cNvPr id="8" name="Text Placeholder 7">
            <a:extLst>
              <a:ext uri="{FF2B5EF4-FFF2-40B4-BE49-F238E27FC236}">
                <a16:creationId xmlns:a16="http://schemas.microsoft.com/office/drawing/2014/main" id="{5DB0005D-3902-F361-B445-617C9ADE8EB6}"/>
              </a:ext>
            </a:extLst>
          </p:cNvPr>
          <p:cNvSpPr>
            <a:spLocks noGrp="1"/>
          </p:cNvSpPr>
          <p:nvPr>
            <p:ph type="body" sz="quarter" idx="18" hasCustomPrompt="1"/>
          </p:nvPr>
        </p:nvSpPr>
        <p:spPr>
          <a:xfrm>
            <a:off x="538958" y="2145600"/>
            <a:ext cx="3463200" cy="4168800"/>
          </a:xfrm>
        </p:spPr>
        <p:txBody>
          <a:bodyPr/>
          <a:lstStyle/>
          <a:p>
            <a:pPr lvl="0"/>
            <a:r>
              <a:rPr lang="da-DK" noProof="0" dirty="0"/>
              <a:t>Klik for at tilføje tekst                                                                                                              Enter+TAB for at se næste tekstformat                                                                            SHIFT+TAB for at se foregående tekstformat</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346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DE9ECA81-E591-46E5-8C82-172BFFE4F0A7}" type="datetime2">
              <a:rPr lang="da-DK" smtClean="0"/>
              <a:t>1. maj 2026</a:t>
            </a:fld>
            <a:endParaRPr lang="da-DK" dirty="0"/>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19051341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APPORT Fire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E77995E4-FAC2-B83B-64F3-082590D675A5}"/>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6" name="Logo">
            <a:extLst>
              <a:ext uri="{FF2B5EF4-FFF2-40B4-BE49-F238E27FC236}">
                <a16:creationId xmlns:a16="http://schemas.microsoft.com/office/drawing/2014/main" id="{B632F72E-D307-3950-1E6A-D14538CE677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39999" y="900000"/>
            <a:ext cx="5375025" cy="2527200"/>
          </a:xfrm>
        </p:spPr>
        <p:txBody>
          <a:bodyPr/>
          <a:lstStyle>
            <a:lvl1pPr>
              <a:defRPr sz="2400"/>
            </a:lvl1pPr>
          </a:lstStyle>
          <a:p>
            <a:r>
              <a:rPr lang="da-DK" dirty="0"/>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6274800" y="900000"/>
            <a:ext cx="53748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4800" y="3787200"/>
            <a:ext cx="5375274"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FAA342A1-5509-45A2-8054-788D3F74098D}" type="datetime2">
              <a:rPr lang="da-DK" smtClean="0"/>
              <a:t>1. maj 2026</a:t>
            </a:fld>
            <a:endParaRPr lang="da-DK" dirty="0"/>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dirty="0"/>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634191906"/>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APPORT Syv indhold">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1003CB28-EFB9-BFA8-70C7-677AF6804325}"/>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6" name="Logo">
            <a:extLst>
              <a:ext uri="{FF2B5EF4-FFF2-40B4-BE49-F238E27FC236}">
                <a16:creationId xmlns:a16="http://schemas.microsoft.com/office/drawing/2014/main" id="{5785BA5B-F425-B3DB-1019-9D423D3BD4F5}"/>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899998"/>
            <a:ext cx="2508000" cy="2527200"/>
          </a:xfrm>
        </p:spPr>
        <p:txBody>
          <a:bodyPr/>
          <a:lstStyle>
            <a:lvl1pPr>
              <a:defRPr sz="2400"/>
            </a:lvl1pPr>
          </a:lstStyle>
          <a:p>
            <a:r>
              <a:rPr lang="da-DK" dirty="0"/>
              <a:t>Klik for at tilføje titel</a:t>
            </a:r>
          </a:p>
        </p:txBody>
      </p:sp>
      <p:sp>
        <p:nvSpPr>
          <p:cNvPr id="3" name="Content Placeholder 2"/>
          <p:cNvSpPr>
            <a:spLocks noGrp="1"/>
          </p:cNvSpPr>
          <p:nvPr>
            <p:ph idx="1" hasCustomPrompt="1"/>
          </p:nvPr>
        </p:nvSpPr>
        <p:spPr>
          <a:xfrm>
            <a:off x="540000"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40677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p:txBody>
      </p:sp>
      <p:sp>
        <p:nvSpPr>
          <p:cNvPr id="5" name="Content Placeholder 4">
            <a:extLst>
              <a:ext uri="{FF2B5EF4-FFF2-40B4-BE49-F238E27FC236}">
                <a16:creationId xmlns:a16="http://schemas.microsoft.com/office/drawing/2014/main" id="{63173555-621B-4368-85A5-D9E165C76349}"/>
              </a:ext>
            </a:extLst>
          </p:cNvPr>
          <p:cNvSpPr>
            <a:spLocks noGrp="1"/>
          </p:cNvSpPr>
          <p:nvPr>
            <p:ph sz="quarter" idx="13" hasCustomPrompt="1"/>
          </p:nvPr>
        </p:nvSpPr>
        <p:spPr>
          <a:xfrm>
            <a:off x="3406773"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p:txBody>
      </p:sp>
      <p:sp>
        <p:nvSpPr>
          <p:cNvPr id="11" name="Content Placeholder 10">
            <a:extLst>
              <a:ext uri="{FF2B5EF4-FFF2-40B4-BE49-F238E27FC236}">
                <a16:creationId xmlns:a16="http://schemas.microsoft.com/office/drawing/2014/main" id="{0F68EC61-8561-4994-8A68-09675655FE31}"/>
              </a:ext>
            </a:extLst>
          </p:cNvPr>
          <p:cNvSpPr>
            <a:spLocks noGrp="1"/>
          </p:cNvSpPr>
          <p:nvPr>
            <p:ph sz="quarter" idx="14" hasCustomPrompt="1"/>
          </p:nvPr>
        </p:nvSpPr>
        <p:spPr>
          <a:xfrm>
            <a:off x="6275388"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p:txBody>
      </p:sp>
      <p:sp>
        <p:nvSpPr>
          <p:cNvPr id="13" name="Content Placeholder 12">
            <a:extLst>
              <a:ext uri="{FF2B5EF4-FFF2-40B4-BE49-F238E27FC236}">
                <a16:creationId xmlns:a16="http://schemas.microsoft.com/office/drawing/2014/main" id="{180BF4E0-B153-411A-B8D8-A592C7C565FF}"/>
              </a:ext>
            </a:extLst>
          </p:cNvPr>
          <p:cNvSpPr>
            <a:spLocks noGrp="1"/>
          </p:cNvSpPr>
          <p:nvPr>
            <p:ph sz="quarter" idx="15" hasCustomPrompt="1"/>
          </p:nvPr>
        </p:nvSpPr>
        <p:spPr>
          <a:xfrm>
            <a:off x="6275388" y="3787200"/>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p:txBody>
      </p:sp>
      <p:sp>
        <p:nvSpPr>
          <p:cNvPr id="15" name="Content Placeholder 14">
            <a:extLst>
              <a:ext uri="{FF2B5EF4-FFF2-40B4-BE49-F238E27FC236}">
                <a16:creationId xmlns:a16="http://schemas.microsoft.com/office/drawing/2014/main" id="{F42111F8-D026-4080-A7D1-2BD64D26F371}"/>
              </a:ext>
            </a:extLst>
          </p:cNvPr>
          <p:cNvSpPr>
            <a:spLocks noGrp="1"/>
          </p:cNvSpPr>
          <p:nvPr>
            <p:ph sz="quarter" idx="16" hasCustomPrompt="1"/>
          </p:nvPr>
        </p:nvSpPr>
        <p:spPr>
          <a:xfrm>
            <a:off x="9144003" y="899999"/>
            <a:ext cx="2509200" cy="2527200"/>
          </a:xfrm>
        </p:spPr>
        <p:txBody>
          <a:bodyPr/>
          <a:lstStyle>
            <a:lvl1pPr>
              <a:defRPr sz="1600"/>
            </a:lvl1pPr>
            <a:lvl2pPr>
              <a:defRPr sz="1600"/>
            </a:lvl2pPr>
            <a:lvl3pPr>
              <a:defRPr sz="1600"/>
            </a:lvl3pPr>
            <a:lvl4pPr>
              <a:defRPr sz="1600"/>
            </a:lvl4pPr>
            <a:lvl5pPr>
              <a:defRPr sz="1600"/>
            </a:lvl5pPr>
          </a:lstStyle>
          <a:p>
            <a:pPr lvl="0"/>
            <a:r>
              <a:rPr lang="da-DK" noProof="0" dirty="0"/>
              <a:t>Klik for at tilføje tekst  Enter+TAB for at se næste tekstformat SHIFT+TAB for at se foregående tekstformat</a:t>
            </a:r>
            <a:endParaRPr lang="da-DK" dirty="0"/>
          </a:p>
        </p:txBody>
      </p:sp>
      <p:sp>
        <p:nvSpPr>
          <p:cNvPr id="19" name="Content Placeholder 18">
            <a:extLst>
              <a:ext uri="{FF2B5EF4-FFF2-40B4-BE49-F238E27FC236}">
                <a16:creationId xmlns:a16="http://schemas.microsoft.com/office/drawing/2014/main" id="{C5954F6B-193E-4537-B43A-94CE48CB048C}"/>
              </a:ext>
            </a:extLst>
          </p:cNvPr>
          <p:cNvSpPr>
            <a:spLocks noGrp="1"/>
          </p:cNvSpPr>
          <p:nvPr>
            <p:ph sz="quarter" idx="23" hasCustomPrompt="1"/>
          </p:nvPr>
        </p:nvSpPr>
        <p:spPr>
          <a:xfrm>
            <a:off x="9144003" y="3787200"/>
            <a:ext cx="2509200" cy="2527200"/>
          </a:xfrm>
        </p:spPr>
        <p:txBody>
          <a:bodyPr/>
          <a:lstStyle>
            <a:lvl1pPr>
              <a:defRPr/>
            </a:lvl1pPr>
          </a:lstStyle>
          <a:p>
            <a:pPr lvl="0"/>
            <a:r>
              <a:rPr lang="da-DK" dirty="0"/>
              <a:t>Klik for at tilføje tekst Enter+TAB for at se næste tekstformat SHIFT+TAB for at se foregående tekstformat</a:t>
            </a:r>
          </a:p>
        </p:txBody>
      </p:sp>
      <p:sp>
        <p:nvSpPr>
          <p:cNvPr id="17" name="Text Placeholder notes">
            <a:extLst>
              <a:ext uri="{FF2B5EF4-FFF2-40B4-BE49-F238E27FC236}">
                <a16:creationId xmlns:a16="http://schemas.microsoft.com/office/drawing/2014/main" id="{96722C69-3A89-4AF0-9262-9A43B1562829}"/>
              </a:ext>
            </a:extLst>
          </p:cNvPr>
          <p:cNvSpPr>
            <a:spLocks noGrp="1"/>
          </p:cNvSpPr>
          <p:nvPr>
            <p:ph type="body" sz="quarter" idx="17" hasCustomPrompt="1"/>
          </p:nvPr>
        </p:nvSpPr>
        <p:spPr>
          <a:xfrm>
            <a:off x="540000" y="6318000"/>
            <a:ext cx="11112632" cy="180725"/>
          </a:xfrm>
        </p:spPr>
        <p:txBody>
          <a:bodyPr anchor="b" anchorCtr="0"/>
          <a:lstStyle>
            <a:lvl1pPr marL="0" indent="0">
              <a:spcAft>
                <a:spcPts val="300"/>
              </a:spcAft>
              <a:buFont typeface="Arial" panose="020B0604020202020204" pitchFamily="34" charset="0"/>
              <a:buNone/>
              <a:defRPr sz="800" i="1"/>
            </a:lvl1pPr>
            <a:lvl2pPr marL="0" indent="0">
              <a:spcAft>
                <a:spcPts val="0"/>
              </a:spcAft>
              <a:buFont typeface="Arial" panose="020B0604020202020204" pitchFamily="34" charset="0"/>
              <a:buNone/>
              <a:defRPr/>
            </a:lvl2pPr>
            <a:lvl3pPr marL="0" indent="0">
              <a:spcAft>
                <a:spcPts val="0"/>
              </a:spcAft>
              <a:buFont typeface="Arial" panose="020B0604020202020204" pitchFamily="34" charset="0"/>
              <a:buNone/>
              <a:defRPr/>
            </a:lvl3pPr>
            <a:lvl4pPr marL="0" indent="0">
              <a:spcAft>
                <a:spcPts val="0"/>
              </a:spcAft>
              <a:buFont typeface="Arial" panose="020B0604020202020204" pitchFamily="34" charset="0"/>
              <a:buNone/>
              <a:defRPr/>
            </a:lvl4pPr>
            <a:lvl5pPr marL="0" indent="0">
              <a:buFont typeface="Arial" panose="020B0604020202020204" pitchFamily="34" charset="0"/>
              <a:buNone/>
              <a:defRPr/>
            </a:lvl5pPr>
          </a:lstStyle>
          <a:p>
            <a:pPr lvl="0"/>
            <a:r>
              <a:rPr lang="da-DK" dirty="0"/>
              <a:t>Klik for at tilføje note</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BB0C85E3-2314-4C96-A1E6-F764764B46EA}" type="datetime2">
              <a:rPr lang="da-DK" smtClean="0"/>
              <a:t>1. maj 2026</a:t>
            </a:fld>
            <a:endParaRPr lang="da-DK" dirty="0"/>
          </a:p>
        </p:txBody>
      </p:sp>
      <p:sp>
        <p:nvSpPr>
          <p:cNvPr id="25" name="Footer Placeholder 24">
            <a:extLst>
              <a:ext uri="{FF2B5EF4-FFF2-40B4-BE49-F238E27FC236}">
                <a16:creationId xmlns:a16="http://schemas.microsoft.com/office/drawing/2014/main" id="{531A3B3C-0B61-42AD-89F9-091C0D22514B}"/>
              </a:ext>
            </a:extLst>
          </p:cNvPr>
          <p:cNvSpPr>
            <a:spLocks noGrp="1"/>
          </p:cNvSpPr>
          <p:nvPr>
            <p:ph type="ftr" sz="quarter" idx="25"/>
          </p:nvPr>
        </p:nvSpPr>
        <p:spPr/>
        <p:txBody>
          <a:bodyPr/>
          <a:lstStyle/>
          <a:p>
            <a:endParaRPr lang="da-DK" dirty="0"/>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689982403"/>
      </p:ext>
    </p:extLst>
  </p:cSld>
  <p:clrMapOvr>
    <a:masterClrMapping/>
  </p:clrMapOvr>
  <p:extLst>
    <p:ext uri="{DCECCB84-F9BA-43D5-87BE-67443E8EF086}">
      <p15:sldGuideLst xmlns:p15="http://schemas.microsoft.com/office/powerpoint/2012/main">
        <p15:guide id="1" orient="horz" pos="2158" userDrawn="1">
          <p15:clr>
            <a:srgbClr val="A4A3A4"/>
          </p15:clr>
        </p15:guide>
        <p15:guide id="2" orient="horz" pos="2385" userDrawn="1">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itat">
    <p:bg>
      <p:bgPr>
        <a:solidFill>
          <a:schemeClr val="tx2"/>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B089D1C7-79B4-077D-F37A-CB0BDB7D4CB2}"/>
              </a:ext>
            </a:extLst>
          </p:cNvPr>
          <p:cNvSpPr>
            <a:spLocks noGrp="1" noRot="1" noMove="1" noResize="1" noEditPoints="1" noAdjustHandles="1" noChangeArrowheads="1" noChangeShapeType="1"/>
          </p:cNvSpPr>
          <p:nvPr userDrawn="1"/>
        </p:nvSpPr>
        <p:spPr bwMode="ltGray">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dirty="0"/>
          </a:p>
        </p:txBody>
      </p:sp>
      <p:sp>
        <p:nvSpPr>
          <p:cNvPr id="6" name="blå boks">
            <a:extLst>
              <a:ext uri="{FF2B5EF4-FFF2-40B4-BE49-F238E27FC236}">
                <a16:creationId xmlns:a16="http://schemas.microsoft.com/office/drawing/2014/main" id="{7F6D1883-394D-A65D-DF7D-1496F277FD1A}"/>
              </a:ext>
            </a:extLst>
          </p:cNvPr>
          <p:cNvSpPr>
            <a:spLocks noGrp="1" noRot="1" noChangeAspect="1" noMove="1" noResize="1" noEditPoints="1" noAdjustHandles="1" noChangeArrowheads="1" noChangeShapeType="1"/>
          </p:cNvSpPr>
          <p:nvPr userDrawn="1"/>
        </p:nvSpPr>
        <p:spPr>
          <a:xfrm>
            <a:off x="0" y="2970000"/>
            <a:ext cx="3888000" cy="388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9" name="hudfarvet cirkel">
            <a:extLst>
              <a:ext uri="{FF2B5EF4-FFF2-40B4-BE49-F238E27FC236}">
                <a16:creationId xmlns:a16="http://schemas.microsoft.com/office/drawing/2014/main" id="{A02520F6-DFE7-17CE-F7E0-A27E4F657220}"/>
              </a:ext>
            </a:extLst>
          </p:cNvPr>
          <p:cNvSpPr>
            <a:spLocks noGrp="1" noRot="1" noChangeAspect="1" noMove="1" noResize="1" noEditPoints="1" noAdjustHandles="1" noChangeArrowheads="1" noChangeShapeType="1"/>
          </p:cNvSpPr>
          <p:nvPr userDrawn="1"/>
        </p:nvSpPr>
        <p:spPr>
          <a:xfrm>
            <a:off x="3888000" y="2970000"/>
            <a:ext cx="3888000" cy="38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indent="0" algn="l">
              <a:buFont typeface="Arial" panose="020B0604020202020204" pitchFamily="34" charset="0"/>
              <a:buNone/>
            </a:pPr>
            <a:endParaRPr lang="da-DK" sz="1800" noProof="0" dirty="0">
              <a:solidFill>
                <a:schemeClr val="bg2"/>
              </a:solidFill>
            </a:endParaRPr>
          </a:p>
        </p:txBody>
      </p:sp>
      <p:sp>
        <p:nvSpPr>
          <p:cNvPr id="16" name="Billede pladsholder">
            <a:extLst>
              <a:ext uri="{FF2B5EF4-FFF2-40B4-BE49-F238E27FC236}">
                <a16:creationId xmlns:a16="http://schemas.microsoft.com/office/drawing/2014/main" id="{35943F60-D69D-7E1C-4EEF-E3A472D1A283}"/>
              </a:ext>
            </a:extLst>
          </p:cNvPr>
          <p:cNvSpPr>
            <a:spLocks noGrp="1"/>
          </p:cNvSpPr>
          <p:nvPr>
            <p:ph type="pic" sz="quarter" idx="13" hasCustomPrompt="1"/>
          </p:nvPr>
        </p:nvSpPr>
        <p:spPr>
          <a:xfrm>
            <a:off x="0" y="0"/>
            <a:ext cx="12193200" cy="6858000"/>
          </a:xfrm>
          <a:custGeom>
            <a:avLst/>
            <a:gdLst>
              <a:gd name="connsiteX0" fmla="*/ 3888000 w 12193200"/>
              <a:gd name="connsiteY0" fmla="*/ 4914000 h 6858000"/>
              <a:gd name="connsiteX1" fmla="*/ 5832000 w 12193200"/>
              <a:gd name="connsiteY1" fmla="*/ 6858000 h 6858000"/>
              <a:gd name="connsiteX2" fmla="*/ 3888000 w 12193200"/>
              <a:gd name="connsiteY2" fmla="*/ 6858000 h 6858000"/>
              <a:gd name="connsiteX3" fmla="*/ 0 w 12193200"/>
              <a:gd name="connsiteY3" fmla="*/ 0 h 6858000"/>
              <a:gd name="connsiteX4" fmla="*/ 12193200 w 12193200"/>
              <a:gd name="connsiteY4" fmla="*/ 0 h 6858000"/>
              <a:gd name="connsiteX5" fmla="*/ 12193200 w 12193200"/>
              <a:gd name="connsiteY5" fmla="*/ 6858000 h 6858000"/>
              <a:gd name="connsiteX6" fmla="*/ 5832000 w 12193200"/>
              <a:gd name="connsiteY6" fmla="*/ 6858000 h 6858000"/>
              <a:gd name="connsiteX7" fmla="*/ 7776000 w 12193200"/>
              <a:gd name="connsiteY7" fmla="*/ 4914000 h 6858000"/>
              <a:gd name="connsiteX8" fmla="*/ 5832000 w 12193200"/>
              <a:gd name="connsiteY8" fmla="*/ 2970000 h 6858000"/>
              <a:gd name="connsiteX9" fmla="*/ 3888000 w 12193200"/>
              <a:gd name="connsiteY9" fmla="*/ 4914000 h 6858000"/>
              <a:gd name="connsiteX10" fmla="*/ 3888000 w 12193200"/>
              <a:gd name="connsiteY10" fmla="*/ 2970000 h 6858000"/>
              <a:gd name="connsiteX11" fmla="*/ 0 w 12193200"/>
              <a:gd name="connsiteY11" fmla="*/ 2970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58000">
                <a:moveTo>
                  <a:pt x="3888000" y="4914000"/>
                </a:moveTo>
                <a:cubicBezTo>
                  <a:pt x="3888000" y="5987642"/>
                  <a:pt x="4758358" y="6858000"/>
                  <a:pt x="5832000" y="6858000"/>
                </a:cubicBezTo>
                <a:lnTo>
                  <a:pt x="3888000" y="6858000"/>
                </a:lnTo>
                <a:close/>
                <a:moveTo>
                  <a:pt x="0" y="0"/>
                </a:moveTo>
                <a:lnTo>
                  <a:pt x="12193200" y="0"/>
                </a:lnTo>
                <a:lnTo>
                  <a:pt x="12193200" y="6858000"/>
                </a:lnTo>
                <a:lnTo>
                  <a:pt x="5832000" y="6858000"/>
                </a:lnTo>
                <a:cubicBezTo>
                  <a:pt x="6905642" y="6858000"/>
                  <a:pt x="7776000" y="5987642"/>
                  <a:pt x="7776000" y="4914000"/>
                </a:cubicBezTo>
                <a:cubicBezTo>
                  <a:pt x="7776000" y="3840358"/>
                  <a:pt x="6905642" y="2970000"/>
                  <a:pt x="5832000" y="2970000"/>
                </a:cubicBezTo>
                <a:cubicBezTo>
                  <a:pt x="4758358" y="2970000"/>
                  <a:pt x="3888000" y="3840358"/>
                  <a:pt x="3888000" y="4914000"/>
                </a:cubicBezTo>
                <a:lnTo>
                  <a:pt x="3888000" y="2970000"/>
                </a:lnTo>
                <a:lnTo>
                  <a:pt x="0" y="2970000"/>
                </a:lnTo>
                <a:close/>
              </a:path>
            </a:pathLst>
          </a:custGeom>
          <a:noFill/>
        </p:spPr>
        <p:txBody>
          <a:bodyPr wrap="square" lIns="540000" tIns="108000">
            <a:noAutofit/>
          </a:bodyPr>
          <a:lstStyle>
            <a:lvl1pPr marL="0" indent="0" algn="l">
              <a:buNone/>
              <a:defRPr sz="1400"/>
            </a:lvl1pPr>
          </a:lstStyle>
          <a:p>
            <a:r>
              <a:rPr lang="da-DK" dirty="0"/>
              <a:t>Klik på denne tekst og indsæt baggrundsbillede via Skyfish ikonet.</a:t>
            </a:r>
          </a:p>
        </p:txBody>
      </p:sp>
      <p:sp>
        <p:nvSpPr>
          <p:cNvPr id="10" name="Logo on top">
            <a:extLst>
              <a:ext uri="{FF2B5EF4-FFF2-40B4-BE49-F238E27FC236}">
                <a16:creationId xmlns:a16="http://schemas.microsoft.com/office/drawing/2014/main" id="{F5D43890-0386-9C9F-63A4-5A6D2325BCD8}"/>
              </a:ext>
            </a:extLst>
          </p:cNvPr>
          <p:cNvSpPr>
            <a:spLocks noGrp="1"/>
          </p:cNvSpPr>
          <p:nvPr>
            <p:ph type="body" sz="quarter" idx="14" hasCustomPrompt="1"/>
          </p:nvPr>
        </p:nvSpPr>
        <p:spPr bwMode="white">
          <a:xfrm>
            <a:off x="11017913" y="360000"/>
            <a:ext cx="632749" cy="35665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2" name="Title 1"/>
          <p:cNvSpPr>
            <a:spLocks noGrp="1" noChangeAspect="1"/>
          </p:cNvSpPr>
          <p:nvPr>
            <p:ph type="ctrTitle" hasCustomPrompt="1"/>
          </p:nvPr>
        </p:nvSpPr>
        <p:spPr bwMode="white">
          <a:xfrm>
            <a:off x="0" y="2970000"/>
            <a:ext cx="3888000" cy="3888000"/>
          </a:xfrm>
          <a:solidFill>
            <a:schemeClr val="bg2"/>
          </a:solidFill>
        </p:spPr>
        <p:txBody>
          <a:bodyPr lIns="540000" tIns="540000" rIns="540000" bIns="540000" anchor="ctr" anchorCtr="0"/>
          <a:lstStyle>
            <a:lvl1pPr algn="l">
              <a:defRPr sz="2800">
                <a:solidFill>
                  <a:schemeClr val="tx1"/>
                </a:solidFill>
              </a:defRPr>
            </a:lvl1pPr>
          </a:lstStyle>
          <a:p>
            <a:r>
              <a:rPr lang="da-DK" dirty="0"/>
              <a:t>Klik for at tilføje citat</a:t>
            </a:r>
          </a:p>
        </p:txBody>
      </p:sp>
      <p:sp>
        <p:nvSpPr>
          <p:cNvPr id="7" name="Text Placeholder 6">
            <a:extLst>
              <a:ext uri="{FF2B5EF4-FFF2-40B4-BE49-F238E27FC236}">
                <a16:creationId xmlns:a16="http://schemas.microsoft.com/office/drawing/2014/main" id="{3A1B19C3-2117-0E8B-3B9B-EC7978DE7BBC}"/>
              </a:ext>
            </a:extLst>
          </p:cNvPr>
          <p:cNvSpPr>
            <a:spLocks noGrp="1" noChangeAspect="1"/>
          </p:cNvSpPr>
          <p:nvPr>
            <p:ph type="body" sz="quarter" idx="15" hasCustomPrompt="1"/>
          </p:nvPr>
        </p:nvSpPr>
        <p:spPr>
          <a:xfrm>
            <a:off x="3888000" y="2970000"/>
            <a:ext cx="3888000" cy="3888000"/>
          </a:xfrm>
          <a:prstGeom prst="ellipse">
            <a:avLst/>
          </a:prstGeom>
          <a:solidFill>
            <a:schemeClr val="accent4"/>
          </a:solidFill>
        </p:spPr>
        <p:txBody>
          <a:bodyPr anchor="ctr" anchorCtr="0"/>
          <a:lstStyle>
            <a:lvl1pPr marL="0" indent="0">
              <a:lnSpc>
                <a:spcPct val="100000"/>
              </a:lnSpc>
              <a:spcBef>
                <a:spcPts val="0"/>
              </a:spcBef>
              <a:spcAft>
                <a:spcPts val="0"/>
              </a:spcAft>
              <a:buNone/>
              <a:defRPr sz="1800" b="1">
                <a:solidFill>
                  <a:schemeClr val="bg2"/>
                </a:solidFill>
                <a:latin typeface="+mn-lt"/>
              </a:defRPr>
            </a:lvl1pPr>
            <a:lvl2pPr marL="0" indent="0">
              <a:lnSpc>
                <a:spcPct val="100000"/>
              </a:lnSpc>
              <a:spcBef>
                <a:spcPts val="0"/>
              </a:spcBef>
              <a:spcAft>
                <a:spcPts val="0"/>
              </a:spcAft>
              <a:buNone/>
              <a:defRPr sz="1800" b="1">
                <a:solidFill>
                  <a:schemeClr val="bg2"/>
                </a:solidFill>
                <a:latin typeface="+mn-lt"/>
              </a:defRPr>
            </a:lvl2pPr>
            <a:lvl3pPr marL="0" indent="0">
              <a:lnSpc>
                <a:spcPct val="100000"/>
              </a:lnSpc>
              <a:spcBef>
                <a:spcPts val="0"/>
              </a:spcBef>
              <a:spcAft>
                <a:spcPts val="0"/>
              </a:spcAft>
              <a:buNone/>
              <a:defRPr sz="1800" b="1">
                <a:solidFill>
                  <a:schemeClr val="bg2"/>
                </a:solidFill>
                <a:latin typeface="+mn-lt"/>
              </a:defRPr>
            </a:lvl3pPr>
            <a:lvl4pPr marL="0">
              <a:lnSpc>
                <a:spcPct val="100000"/>
              </a:lnSpc>
              <a:spcBef>
                <a:spcPts val="0"/>
              </a:spcBef>
              <a:spcAft>
                <a:spcPts val="0"/>
              </a:spcAft>
              <a:buNone/>
              <a:defRPr sz="1800" b="1">
                <a:solidFill>
                  <a:schemeClr val="bg2"/>
                </a:solidFill>
                <a:latin typeface="+mn-lt"/>
              </a:defRPr>
            </a:lvl4pPr>
            <a:lvl5pPr marL="0">
              <a:lnSpc>
                <a:spcPct val="100000"/>
              </a:lnSpc>
              <a:spcBef>
                <a:spcPts val="0"/>
              </a:spcBef>
              <a:spcAft>
                <a:spcPts val="0"/>
              </a:spcAft>
              <a:buNone/>
              <a:defRPr sz="1800" b="1">
                <a:solidFill>
                  <a:schemeClr val="bg2"/>
                </a:solidFill>
                <a:latin typeface="+mn-lt"/>
              </a:defRPr>
            </a:lvl5pPr>
            <a:lvl6pPr marL="0" indent="0">
              <a:lnSpc>
                <a:spcPct val="100000"/>
              </a:lnSpc>
              <a:spcBef>
                <a:spcPts val="0"/>
              </a:spcBef>
              <a:spcAft>
                <a:spcPts val="0"/>
              </a:spcAft>
              <a:buNone/>
              <a:defRPr sz="1800" b="1">
                <a:solidFill>
                  <a:schemeClr val="bg2"/>
                </a:solidFill>
                <a:latin typeface="+mn-lt"/>
              </a:defRPr>
            </a:lvl6pPr>
            <a:lvl7pPr marL="0">
              <a:lnSpc>
                <a:spcPct val="100000"/>
              </a:lnSpc>
              <a:spcBef>
                <a:spcPts val="0"/>
              </a:spcBef>
              <a:spcAft>
                <a:spcPts val="0"/>
              </a:spcAft>
              <a:buNone/>
              <a:defRPr sz="1800" b="1">
                <a:solidFill>
                  <a:schemeClr val="bg2"/>
                </a:solidFill>
                <a:latin typeface="+mn-lt"/>
              </a:defRPr>
            </a:lvl7pPr>
            <a:lvl8pPr marL="0">
              <a:lnSpc>
                <a:spcPct val="100000"/>
              </a:lnSpc>
              <a:spcBef>
                <a:spcPts val="0"/>
              </a:spcBef>
              <a:spcAft>
                <a:spcPts val="0"/>
              </a:spcAft>
              <a:buNone/>
              <a:defRPr sz="1800" b="1">
                <a:solidFill>
                  <a:schemeClr val="bg2"/>
                </a:solidFill>
                <a:latin typeface="+mn-lt"/>
              </a:defRPr>
            </a:lvl8pPr>
            <a:lvl9pPr marL="0">
              <a:lnSpc>
                <a:spcPct val="100000"/>
              </a:lnSpc>
              <a:spcBef>
                <a:spcPts val="0"/>
              </a:spcBef>
              <a:spcAft>
                <a:spcPts val="0"/>
              </a:spcAft>
              <a:buNone/>
              <a:defRPr sz="1800" b="1">
                <a:solidFill>
                  <a:schemeClr val="bg2"/>
                </a:solidFill>
                <a:latin typeface="+mn-lt"/>
              </a:defRPr>
            </a:lvl9pPr>
          </a:lstStyle>
          <a:p>
            <a:pPr lvl="0"/>
            <a:r>
              <a:rPr lang="da-DK" dirty="0"/>
              <a:t>Klik for at tilføje navn</a:t>
            </a:r>
          </a:p>
        </p:txBody>
      </p:sp>
      <p:sp>
        <p:nvSpPr>
          <p:cNvPr id="4" name="Date Placeholder 3">
            <a:extLst>
              <a:ext uri="{FF2B5EF4-FFF2-40B4-BE49-F238E27FC236}">
                <a16:creationId xmlns:a16="http://schemas.microsoft.com/office/drawing/2014/main" id="{86A6D845-72EC-28AA-47D4-FE26367AD57E}"/>
              </a:ext>
            </a:extLst>
          </p:cNvPr>
          <p:cNvSpPr>
            <a:spLocks noGrp="1"/>
          </p:cNvSpPr>
          <p:nvPr>
            <p:ph type="dt" sz="half" idx="10"/>
          </p:nvPr>
        </p:nvSpPr>
        <p:spPr bwMode="white">
          <a:xfrm>
            <a:off x="900000" y="360000"/>
            <a:ext cx="2148000" cy="180000"/>
          </a:xfrm>
        </p:spPr>
        <p:txBody>
          <a:bodyPr/>
          <a:lstStyle/>
          <a:p>
            <a:fld id="{C040D07A-2237-4EFD-9940-A9A66145AB4B}" type="datetime2">
              <a:rPr lang="da-DK" smtClean="0"/>
              <a:t>1. maj 2026</a:t>
            </a:fld>
            <a:endParaRPr lang="da-DK" dirty="0"/>
          </a:p>
        </p:txBody>
      </p:sp>
      <p:sp>
        <p:nvSpPr>
          <p:cNvPr id="8" name="Footer Placeholder 4">
            <a:extLst>
              <a:ext uri="{FF2B5EF4-FFF2-40B4-BE49-F238E27FC236}">
                <a16:creationId xmlns:a16="http://schemas.microsoft.com/office/drawing/2014/main" id="{DCDECC1B-2C3D-FB1C-6EBA-D1163713AC2E}"/>
              </a:ext>
            </a:extLst>
          </p:cNvPr>
          <p:cNvSpPr>
            <a:spLocks noGrp="1"/>
          </p:cNvSpPr>
          <p:nvPr>
            <p:ph type="ftr" sz="quarter" idx="11"/>
          </p:nvPr>
        </p:nvSpPr>
        <p:spPr bwMode="white">
          <a:xfrm>
            <a:off x="3406774" y="360000"/>
            <a:ext cx="5737226" cy="180000"/>
          </a:xfrm>
        </p:spPr>
        <p:txBody>
          <a:bodyPr/>
          <a:lstStyle/>
          <a:p>
            <a:endParaRPr lang="da-DK" dirty="0"/>
          </a:p>
        </p:txBody>
      </p:sp>
      <p:sp>
        <p:nvSpPr>
          <p:cNvPr id="5" name="Slide Number Placeholder 5">
            <a:extLst>
              <a:ext uri="{FF2B5EF4-FFF2-40B4-BE49-F238E27FC236}">
                <a16:creationId xmlns:a16="http://schemas.microsoft.com/office/drawing/2014/main" id="{DB7385B2-61C1-024D-0BB8-14F6E8AE42D3}"/>
              </a:ext>
            </a:extLst>
          </p:cNvPr>
          <p:cNvSpPr>
            <a:spLocks noGrp="1"/>
          </p:cNvSpPr>
          <p:nvPr>
            <p:ph type="sldNum" sz="quarter" idx="12"/>
          </p:nvPr>
        </p:nvSpPr>
        <p:spPr bwMode="white">
          <a:xfrm>
            <a:off x="540000" y="360000"/>
            <a:ext cx="360000" cy="180000"/>
          </a:xfrm>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8134396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ey point A">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15105E63-37F0-48F9-B3B5-15F400877833}"/>
              </a:ext>
            </a:extLst>
          </p:cNvPr>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dirty="0"/>
          </a:p>
        </p:txBody>
      </p:sp>
      <p:sp>
        <p:nvSpPr>
          <p:cNvPr id="12" name="Logo">
            <a:extLst>
              <a:ext uri="{FF2B5EF4-FFF2-40B4-BE49-F238E27FC236}">
                <a16:creationId xmlns:a16="http://schemas.microsoft.com/office/drawing/2014/main" id="{9BF8C59B-2D16-4BE5-0A79-81A3E794CFD2}"/>
              </a:ext>
            </a:extLst>
          </p:cNvPr>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2" name="Title 1"/>
          <p:cNvSpPr>
            <a:spLocks noGrp="1"/>
          </p:cNvSpPr>
          <p:nvPr>
            <p:ph type="ctrTitle" hasCustomPrompt="1"/>
          </p:nvPr>
        </p:nvSpPr>
        <p:spPr bwMode="black">
          <a:xfrm>
            <a:off x="539749" y="360000"/>
            <a:ext cx="9198000" cy="6138000"/>
          </a:xfrm>
        </p:spPr>
        <p:txBody>
          <a:bodyPr anchor="ctr" anchorCtr="0"/>
          <a:lstStyle>
            <a:lvl1pPr algn="l">
              <a:defRPr sz="8000">
                <a:solidFill>
                  <a:schemeClr val="bg1"/>
                </a:solidFill>
              </a:defRPr>
            </a:lvl1pPr>
          </a:lstStyle>
          <a:p>
            <a:r>
              <a:rPr lang="da-DK" dirty="0"/>
              <a:t>Klik for at tilføje titel</a:t>
            </a:r>
          </a:p>
        </p:txBody>
      </p:sp>
      <p:sp>
        <p:nvSpPr>
          <p:cNvPr id="3" name="Text Placeholder notes">
            <a:extLst>
              <a:ext uri="{FF2B5EF4-FFF2-40B4-BE49-F238E27FC236}">
                <a16:creationId xmlns:a16="http://schemas.microsoft.com/office/drawing/2014/main" id="{4DEBBE94-CD2D-546A-B996-88396ADD12BD}"/>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bg1"/>
                </a:solidFill>
              </a:defRPr>
            </a:lvl1pPr>
            <a:lvl2pPr marL="0" indent="0">
              <a:spcAft>
                <a:spcPts val="0"/>
              </a:spcAft>
              <a:buFont typeface="Arial" panose="020B0604020202020204" pitchFamily="34" charset="0"/>
              <a:buNone/>
              <a:defRPr>
                <a:solidFill>
                  <a:schemeClr val="bg1"/>
                </a:solidFill>
              </a:defRPr>
            </a:lvl2pPr>
            <a:lvl3pPr marL="0" indent="0">
              <a:spcAft>
                <a:spcPts val="0"/>
              </a:spcAft>
              <a:buFont typeface="Arial" panose="020B0604020202020204" pitchFamily="34" charset="0"/>
              <a:buNone/>
              <a:defRPr>
                <a:solidFill>
                  <a:schemeClr val="bg1"/>
                </a:solidFill>
              </a:defRPr>
            </a:lvl3pPr>
            <a:lvl4pPr marL="0" indent="0">
              <a:spcAft>
                <a:spcPts val="0"/>
              </a:spcAft>
              <a:buFont typeface="Arial" panose="020B0604020202020204" pitchFamily="34" charset="0"/>
              <a:buNone/>
              <a:defRPr>
                <a:solidFill>
                  <a:schemeClr val="bg1"/>
                </a:solidFill>
              </a:defRPr>
            </a:lvl4pPr>
            <a:lvl5pPr marL="0" indent="0">
              <a:buFont typeface="Arial" panose="020B0604020202020204" pitchFamily="34" charset="0"/>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dirty="0"/>
              <a:t>Klik for at tilføje note</a:t>
            </a:r>
          </a:p>
        </p:txBody>
      </p:sp>
      <p:sp>
        <p:nvSpPr>
          <p:cNvPr id="7" name="Date Placeholder 6">
            <a:extLst>
              <a:ext uri="{FF2B5EF4-FFF2-40B4-BE49-F238E27FC236}">
                <a16:creationId xmlns:a16="http://schemas.microsoft.com/office/drawing/2014/main" id="{DDFE8D97-A013-400A-AEB4-F0972DC86E3A}"/>
              </a:ext>
            </a:extLst>
          </p:cNvPr>
          <p:cNvSpPr>
            <a:spLocks noGrp="1"/>
          </p:cNvSpPr>
          <p:nvPr>
            <p:ph type="dt" sz="half" idx="10"/>
          </p:nvPr>
        </p:nvSpPr>
        <p:spPr/>
        <p:txBody>
          <a:bodyPr/>
          <a:lstStyle>
            <a:lvl1pPr>
              <a:defRPr>
                <a:solidFill>
                  <a:schemeClr val="bg1"/>
                </a:solidFill>
              </a:defRPr>
            </a:lvl1pPr>
          </a:lstStyle>
          <a:p>
            <a:fld id="{FE0DE13B-D9CE-44EE-9A67-4E9AC4693CC5}" type="datetime2">
              <a:rPr lang="da-DK" smtClean="0"/>
              <a:t>1. maj 2026</a:t>
            </a:fld>
            <a:endParaRPr lang="da-DK" dirty="0"/>
          </a:p>
        </p:txBody>
      </p:sp>
      <p:sp>
        <p:nvSpPr>
          <p:cNvPr id="9" name="Footer Placeholder 8">
            <a:extLst>
              <a:ext uri="{FF2B5EF4-FFF2-40B4-BE49-F238E27FC236}">
                <a16:creationId xmlns:a16="http://schemas.microsoft.com/office/drawing/2014/main" id="{8E4A96CB-86F1-30AF-1FEF-578CF6B78000}"/>
              </a:ext>
            </a:extLst>
          </p:cNvPr>
          <p:cNvSpPr>
            <a:spLocks noGrp="1"/>
          </p:cNvSpPr>
          <p:nvPr>
            <p:ph type="ftr" sz="quarter" idx="11"/>
          </p:nvPr>
        </p:nvSpPr>
        <p:spPr>
          <a:xfrm>
            <a:off x="3406775" y="360000"/>
            <a:ext cx="4421188" cy="180000"/>
          </a:xfrm>
        </p:spPr>
        <p:txBody>
          <a:bodyPr/>
          <a:lstStyle>
            <a:lvl1pPr>
              <a:defRPr>
                <a:solidFill>
                  <a:schemeClr val="bg1"/>
                </a:solidFill>
              </a:defRPr>
            </a:lvl1pPr>
          </a:lstStyle>
          <a:p>
            <a:endParaRPr lang="da-DK" dirty="0"/>
          </a:p>
        </p:txBody>
      </p:sp>
      <p:sp>
        <p:nvSpPr>
          <p:cNvPr id="11" name="Slide Number Placeholder 10">
            <a:extLst>
              <a:ext uri="{FF2B5EF4-FFF2-40B4-BE49-F238E27FC236}">
                <a16:creationId xmlns:a16="http://schemas.microsoft.com/office/drawing/2014/main" id="{62027830-031F-1B8B-C4B6-EEC9C900A7D0}"/>
              </a:ext>
            </a:extLst>
          </p:cNvPr>
          <p:cNvSpPr>
            <a:spLocks noGrp="1"/>
          </p:cNvSpPr>
          <p:nvPr>
            <p:ph type="sldNum" sz="quarter" idx="12"/>
          </p:nvPr>
        </p:nvSpPr>
        <p:spPr/>
        <p:txBody>
          <a:bodyPr/>
          <a:lstStyle>
            <a:lvl1pPr>
              <a:defRPr>
                <a:solidFill>
                  <a:schemeClr val="bg1"/>
                </a:solid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681148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ey point B">
    <p:bg bwMode="gray">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403710E1-B424-420E-9610-273CAE70F97D}" type="datetime2">
              <a:rPr lang="da-DK" smtClean="0"/>
              <a:t>1. maj 2026</a:t>
            </a:fld>
            <a:endParaRPr lang="da-DK" dirty="0"/>
          </a:p>
        </p:txBody>
      </p:sp>
      <p:sp>
        <p:nvSpPr>
          <p:cNvPr id="11" name="Title 1">
            <a:extLst>
              <a:ext uri="{FF2B5EF4-FFF2-40B4-BE49-F238E27FC236}">
                <a16:creationId xmlns:a16="http://schemas.microsoft.com/office/drawing/2014/main" id="{41132581-EC26-4F69-269E-155947954C61}"/>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dirty="0"/>
              <a:t>Klik for at tilføje titel</a:t>
            </a:r>
          </a:p>
        </p:txBody>
      </p:sp>
      <p:sp>
        <p:nvSpPr>
          <p:cNvPr id="12" name="Text Placeholder notes">
            <a:extLst>
              <a:ext uri="{FF2B5EF4-FFF2-40B4-BE49-F238E27FC236}">
                <a16:creationId xmlns:a16="http://schemas.microsoft.com/office/drawing/2014/main" id="{4A77398B-F2B4-046A-92E5-A728E6CF7300}"/>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tilføje note</a:t>
            </a:r>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
        <p:nvSpPr>
          <p:cNvPr id="9" name="Freeform: Shape 8">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Tree>
    <p:extLst>
      <p:ext uri="{BB962C8B-B14F-4D97-AF65-F5344CB8AC3E}">
        <p14:creationId xmlns:p14="http://schemas.microsoft.com/office/powerpoint/2010/main" val="171181044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ey point C">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3" name="Title 1">
            <a:extLst>
              <a:ext uri="{FF2B5EF4-FFF2-40B4-BE49-F238E27FC236}">
                <a16:creationId xmlns:a16="http://schemas.microsoft.com/office/drawing/2014/main" id="{48720414-6AB1-248C-C7A4-0DFDDEA49D51}"/>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dirty="0"/>
              <a:t>Klik for at tilføje titel</a:t>
            </a:r>
          </a:p>
        </p:txBody>
      </p:sp>
      <p:sp>
        <p:nvSpPr>
          <p:cNvPr id="7" name="Text Placeholder notes">
            <a:extLst>
              <a:ext uri="{FF2B5EF4-FFF2-40B4-BE49-F238E27FC236}">
                <a16:creationId xmlns:a16="http://schemas.microsoft.com/office/drawing/2014/main" id="{CDA782A6-65EB-798E-C6D4-A89D1E83E33D}"/>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62C68579-87E8-4918-9CFC-BD6AD4E3B2CE}" type="datetime2">
              <a:rPr lang="da-DK" smtClean="0"/>
              <a:t>1. maj 2026</a:t>
            </a:fld>
            <a:endParaRPr lang="da-DK" dirty="0"/>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16692224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ey point D">
    <p:bg>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9" name="Logo">
            <a:extLst>
              <a:ext uri="{FF2B5EF4-FFF2-40B4-BE49-F238E27FC236}">
                <a16:creationId xmlns:a16="http://schemas.microsoft.com/office/drawing/2014/main" id="{AD547B1E-BC18-A959-2DF2-B5645B02AEF4}"/>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3" name="Title 1">
            <a:extLst>
              <a:ext uri="{FF2B5EF4-FFF2-40B4-BE49-F238E27FC236}">
                <a16:creationId xmlns:a16="http://schemas.microsoft.com/office/drawing/2014/main" id="{907EFE20-DDCB-3AFD-93FA-5C1C6D526055}"/>
              </a:ext>
            </a:extLst>
          </p:cNvPr>
          <p:cNvSpPr>
            <a:spLocks noGrp="1"/>
          </p:cNvSpPr>
          <p:nvPr>
            <p:ph type="ctrTitle" hasCustomPrompt="1"/>
          </p:nvPr>
        </p:nvSpPr>
        <p:spPr bwMode="black">
          <a:xfrm>
            <a:off x="539749" y="360000"/>
            <a:ext cx="9198000" cy="6138000"/>
          </a:xfrm>
        </p:spPr>
        <p:txBody>
          <a:bodyPr anchor="ctr" anchorCtr="0"/>
          <a:lstStyle>
            <a:lvl1pPr algn="l">
              <a:defRPr sz="8000">
                <a:solidFill>
                  <a:schemeClr val="tx1"/>
                </a:solidFill>
              </a:defRPr>
            </a:lvl1pPr>
          </a:lstStyle>
          <a:p>
            <a:r>
              <a:rPr lang="da-DK" dirty="0"/>
              <a:t>Klik for at tilføje titel</a:t>
            </a:r>
          </a:p>
        </p:txBody>
      </p:sp>
      <p:sp>
        <p:nvSpPr>
          <p:cNvPr id="7" name="Text Placeholder notes">
            <a:extLst>
              <a:ext uri="{FF2B5EF4-FFF2-40B4-BE49-F238E27FC236}">
                <a16:creationId xmlns:a16="http://schemas.microsoft.com/office/drawing/2014/main" id="{79387FE3-5BC9-14F7-2BC2-5303D1FD6FB9}"/>
              </a:ext>
            </a:extLst>
          </p:cNvPr>
          <p:cNvSpPr>
            <a:spLocks noGrp="1"/>
          </p:cNvSpPr>
          <p:nvPr>
            <p:ph type="body" sz="quarter" idx="17" hasCustomPrompt="1"/>
          </p:nvPr>
        </p:nvSpPr>
        <p:spPr>
          <a:xfrm>
            <a:off x="538958" y="6317275"/>
            <a:ext cx="11113200" cy="180725"/>
          </a:xfrm>
        </p:spPr>
        <p:txBody>
          <a:bodyPr anchor="b" anchorCtr="0"/>
          <a:lstStyle>
            <a:lvl1pPr marL="0" indent="0">
              <a:spcAft>
                <a:spcPts val="300"/>
              </a:spcAft>
              <a:buFont typeface="Arial" panose="020B0604020202020204" pitchFamily="34" charset="0"/>
              <a:buNone/>
              <a:defRPr sz="800" i="1">
                <a:solidFill>
                  <a:schemeClr val="tx1"/>
                </a:solidFill>
              </a:defRPr>
            </a:lvl1pPr>
            <a:lvl2pPr marL="0" indent="0">
              <a:spcAft>
                <a:spcPts val="0"/>
              </a:spcAft>
              <a:buFont typeface="Arial" panose="020B0604020202020204" pitchFamily="34" charset="0"/>
              <a:buNone/>
              <a:defRPr>
                <a:solidFill>
                  <a:schemeClr val="tx1"/>
                </a:solidFill>
              </a:defRPr>
            </a:lvl2pPr>
            <a:lvl3pPr marL="0" indent="0">
              <a:spcAft>
                <a:spcPts val="0"/>
              </a:spcAft>
              <a:buFont typeface="Arial" panose="020B0604020202020204" pitchFamily="34" charset="0"/>
              <a:buNone/>
              <a:defRPr>
                <a:solidFill>
                  <a:schemeClr val="tx1"/>
                </a:solidFill>
              </a:defRPr>
            </a:lvl3pPr>
            <a:lvl4pPr marL="0" indent="0">
              <a:spcAft>
                <a:spcPts val="0"/>
              </a:spcAft>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dirty="0"/>
              <a:t>Klik for at tilføje note</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5004346F-97FA-4430-906E-893AAC29F777}" type="datetime2">
              <a:rPr lang="da-DK" smtClean="0"/>
              <a:t>1. maj 2026</a:t>
            </a:fld>
            <a:endParaRPr lang="da-DK" dirty="0"/>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378400"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03795985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5. elementer A">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BE0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Logo">
            <a:extLst>
              <a:ext uri="{FF2B5EF4-FFF2-40B4-BE49-F238E27FC236}">
                <a16:creationId xmlns:a16="http://schemas.microsoft.com/office/drawing/2014/main" id="{1B966203-D8D4-4DB5-D588-DB9F12BA2397}"/>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dirty="0"/>
              <a:t>Klik for at tilføje titel</a:t>
            </a:r>
          </a:p>
        </p:txBody>
      </p:sp>
      <p:sp>
        <p:nvSpPr>
          <p:cNvPr id="13" name="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dirty="0"/>
              <a:t>Klik for at tilføje tekst</a:t>
            </a:r>
          </a:p>
        </p:txBody>
      </p:sp>
      <p:sp>
        <p:nvSpPr>
          <p:cNvPr id="14" name="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dirty="0"/>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2DA9C401-DBD6-4B69-B634-99E4BD5D71CB}" type="datetime2">
              <a:rPr lang="da-DK" smtClean="0"/>
              <a:t>1. maj 2026</a:t>
            </a:fld>
            <a:endParaRPr lang="da-DK" dirty="0"/>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dirty="0"/>
          </a:p>
        </p:txBody>
      </p:sp>
      <p:sp>
        <p:nvSpPr>
          <p:cNvPr id="2" name="Footer Placeholder 1">
            <a:extLst>
              <a:ext uri="{FF2B5EF4-FFF2-40B4-BE49-F238E27FC236}">
                <a16:creationId xmlns:a16="http://schemas.microsoft.com/office/drawing/2014/main" id="{37943E86-083F-B492-A5D2-0EE41442509D}"/>
              </a:ext>
            </a:extLst>
          </p:cNvPr>
          <p:cNvSpPr>
            <a:spLocks noGrp="1"/>
          </p:cNvSpPr>
          <p:nvPr>
            <p:ph type="ftr" sz="quarter" idx="29"/>
          </p:nvPr>
        </p:nvSpPr>
        <p:spPr/>
        <p:txBody>
          <a:bodyPr/>
          <a:lstStyle/>
          <a:p>
            <a:endParaRPr lang="da-DK" dirty="0"/>
          </a:p>
        </p:txBody>
      </p:sp>
    </p:spTree>
    <p:extLst>
      <p:ext uri="{BB962C8B-B14F-4D97-AF65-F5344CB8AC3E}">
        <p14:creationId xmlns:p14="http://schemas.microsoft.com/office/powerpoint/2010/main" val="4149690616"/>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
        <p:nvSpPr>
          <p:cNvPr id="16" name="Baggrund">
            <a:extLst>
              <a:ext uri="{FF2B5EF4-FFF2-40B4-BE49-F238E27FC236}">
                <a16:creationId xmlns:a16="http://schemas.microsoft.com/office/drawing/2014/main" id="{15105E63-37F0-48F9-B3B5-15F400877833}"/>
              </a:ext>
            </a:extLst>
          </p:cNvPr>
          <p:cNvSpPr/>
          <p:nvPr/>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dirty="0"/>
          </a:p>
        </p:txBody>
      </p:sp>
      <p:sp>
        <p:nvSpPr>
          <p:cNvPr id="4" name="Logo">
            <a:extLst>
              <a:ext uri="{FF2B5EF4-FFF2-40B4-BE49-F238E27FC236}">
                <a16:creationId xmlns:a16="http://schemas.microsoft.com/office/drawing/2014/main" id="{BA5B130B-6397-CE40-984E-BA435887B098}"/>
              </a:ext>
            </a:extLst>
          </p:cNvPr>
          <p:cNvSpPr/>
          <p:nvPr/>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8" name="5.element top">
            <a:extLst>
              <a:ext uri="{FF2B5EF4-FFF2-40B4-BE49-F238E27FC236}">
                <a16:creationId xmlns:a16="http://schemas.microsoft.com/office/drawing/2014/main" id="{CD858DFD-89AD-356F-2EA2-CEAC13713DC6}"/>
              </a:ext>
            </a:extLst>
          </p:cNvPr>
          <p:cNvSpPr/>
          <p:nvPr/>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10" name="5.element bund">
            <a:extLst>
              <a:ext uri="{FF2B5EF4-FFF2-40B4-BE49-F238E27FC236}">
                <a16:creationId xmlns:a16="http://schemas.microsoft.com/office/drawing/2014/main" id="{CEB6540E-786B-7B4D-76F6-B76859E5757B}"/>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3" name="Subtitle 2"/>
          <p:cNvSpPr>
            <a:spLocks noGrp="1"/>
          </p:cNvSpPr>
          <p:nvPr>
            <p:ph type="subTitle" idx="1" hasCustomPrompt="1"/>
          </p:nvPr>
        </p:nvSpPr>
        <p:spPr bwMode="black">
          <a:xfrm>
            <a:off x="540000"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black">
          <a:xfrm>
            <a:off x="539749" y="2144713"/>
            <a:ext cx="7288214" cy="2498400"/>
          </a:xfrm>
        </p:spPr>
        <p:txBody>
          <a:bodyPr anchor="ctr" anchorCtr="0"/>
          <a:lstStyle>
            <a:lvl1pPr algn="l">
              <a:defRPr sz="5400">
                <a:solidFill>
                  <a:schemeClr val="bg1"/>
                </a:solidFill>
              </a:defRPr>
            </a:lvl1pPr>
          </a:lstStyle>
          <a:p>
            <a:r>
              <a:rPr lang="da-DK" dirty="0"/>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08072666-0729-4DB1-8686-1CE7C1D17D8B}" type="datetime2">
              <a:rPr lang="da-DK" smtClean="0"/>
              <a:t>1. maj 2026</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7" y="6317638"/>
            <a:ext cx="5375276" cy="180000"/>
          </a:xfrm>
        </p:spPr>
        <p:txBody>
          <a:bodyPr anchor="b" anchorCtr="0"/>
          <a:lstStyle>
            <a:lvl1pPr>
              <a:defRPr>
                <a:solidFill>
                  <a:schemeClr val="bg1"/>
                </a:solidFill>
              </a:defRPr>
            </a:lvl1pPr>
          </a:lstStyle>
          <a:p>
            <a:endParaRPr lang="da-DK" dirty="0"/>
          </a:p>
        </p:txBody>
      </p:sp>
    </p:spTree>
    <p:extLst>
      <p:ext uri="{BB962C8B-B14F-4D97-AF65-F5344CB8AC3E}">
        <p14:creationId xmlns:p14="http://schemas.microsoft.com/office/powerpoint/2010/main" val="242506647"/>
      </p:ext>
    </p:extLst>
  </p:cSld>
  <p:clrMapOvr>
    <a:masterClrMapping/>
  </p:clrMapOvr>
  <p:hf hdr="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5. elementer B">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Logo">
            <a:extLst>
              <a:ext uri="{FF2B5EF4-FFF2-40B4-BE49-F238E27FC236}">
                <a16:creationId xmlns:a16="http://schemas.microsoft.com/office/drawing/2014/main" id="{1B966203-D8D4-4DB5-D588-DB9F12BA239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dirty="0"/>
              <a:t>Klik for at tilføje titel</a:t>
            </a:r>
          </a:p>
        </p:txBody>
      </p:sp>
      <p:sp>
        <p:nvSpPr>
          <p:cNvPr id="13" name="5. Element 1 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dirty="0"/>
              <a:t>Klik for at tilføje tekst</a:t>
            </a:r>
          </a:p>
        </p:txBody>
      </p:sp>
      <p:sp>
        <p:nvSpPr>
          <p:cNvPr id="14" name="5. element 2 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8763000" y="3429000"/>
            <a:ext cx="3429000" cy="3429000"/>
          </a:xfrm>
          <a:prstGeom prst="rect">
            <a:avLst/>
          </a:prstGeo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dirty="0"/>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CD1B7E3F-BFEC-4BC7-BF5C-89AE1F503214}" type="datetime2">
              <a:rPr lang="da-DK" smtClean="0"/>
              <a:t>1. maj 2026</a:t>
            </a:fld>
            <a:endParaRPr lang="da-DK" dirty="0"/>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dirty="0"/>
          </a:p>
        </p:txBody>
      </p:sp>
      <p:sp>
        <p:nvSpPr>
          <p:cNvPr id="2" name="Footer Placeholder 1">
            <a:extLst>
              <a:ext uri="{FF2B5EF4-FFF2-40B4-BE49-F238E27FC236}">
                <a16:creationId xmlns:a16="http://schemas.microsoft.com/office/drawing/2014/main" id="{054DF8D9-12D2-FF9A-5CF2-07E0FFF76BA2}"/>
              </a:ext>
            </a:extLst>
          </p:cNvPr>
          <p:cNvSpPr>
            <a:spLocks noGrp="1"/>
          </p:cNvSpPr>
          <p:nvPr>
            <p:ph type="ftr" sz="quarter" idx="29"/>
          </p:nvPr>
        </p:nvSpPr>
        <p:spPr/>
        <p:txBody>
          <a:bodyPr/>
          <a:lstStyle/>
          <a:p>
            <a:endParaRPr lang="da-DK" dirty="0"/>
          </a:p>
        </p:txBody>
      </p:sp>
    </p:spTree>
    <p:extLst>
      <p:ext uri="{BB962C8B-B14F-4D97-AF65-F5344CB8AC3E}">
        <p14:creationId xmlns:p14="http://schemas.microsoft.com/office/powerpoint/2010/main" val="241164947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 elementer C">
    <p:spTree>
      <p:nvGrpSpPr>
        <p:cNvPr id="1" name=""/>
        <p:cNvGrpSpPr/>
        <p:nvPr/>
      </p:nvGrpSpPr>
      <p:grpSpPr>
        <a:xfrm>
          <a:off x="0" y="0"/>
          <a:ext cx="0" cy="0"/>
          <a:chOff x="0" y="0"/>
          <a:chExt cx="0" cy="0"/>
        </a:xfrm>
      </p:grpSpPr>
      <p:sp>
        <p:nvSpPr>
          <p:cNvPr id="8" name="Baggrund">
            <a:extLst>
              <a:ext uri="{FF2B5EF4-FFF2-40B4-BE49-F238E27FC236}">
                <a16:creationId xmlns:a16="http://schemas.microsoft.com/office/drawing/2014/main" id="{1C561FD5-F043-4AD1-B1D4-5A402A36ED6E}"/>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Logo">
            <a:extLst>
              <a:ext uri="{FF2B5EF4-FFF2-40B4-BE49-F238E27FC236}">
                <a16:creationId xmlns:a16="http://schemas.microsoft.com/office/drawing/2014/main" id="{1B966203-D8D4-4DB5-D588-DB9F12BA2397}"/>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4" name="Title 3">
            <a:extLst>
              <a:ext uri="{FF2B5EF4-FFF2-40B4-BE49-F238E27FC236}">
                <a16:creationId xmlns:a16="http://schemas.microsoft.com/office/drawing/2014/main" id="{5DDF5836-A53C-4F9D-8208-19EFA158B21C}"/>
              </a:ext>
            </a:extLst>
          </p:cNvPr>
          <p:cNvSpPr>
            <a:spLocks noGrp="1"/>
          </p:cNvSpPr>
          <p:nvPr>
            <p:ph type="title" hasCustomPrompt="1"/>
          </p:nvPr>
        </p:nvSpPr>
        <p:spPr>
          <a:xfrm>
            <a:off x="540000" y="900000"/>
            <a:ext cx="3463926" cy="5597638"/>
          </a:xfrm>
        </p:spPr>
        <p:txBody>
          <a:bodyPr/>
          <a:lstStyle>
            <a:lvl1pPr>
              <a:defRPr sz="2400"/>
            </a:lvl1pPr>
          </a:lstStyle>
          <a:p>
            <a:r>
              <a:rPr lang="da-DK" dirty="0"/>
              <a:t>Klik for at tilføje titel</a:t>
            </a:r>
          </a:p>
        </p:txBody>
      </p:sp>
      <p:sp>
        <p:nvSpPr>
          <p:cNvPr id="13" name="Text Placeholder 5">
            <a:extLst>
              <a:ext uri="{FF2B5EF4-FFF2-40B4-BE49-F238E27FC236}">
                <a16:creationId xmlns:a16="http://schemas.microsoft.com/office/drawing/2014/main" id="{8F3BA4FB-B9AE-4300-A233-90B833D99049}"/>
              </a:ext>
            </a:extLst>
          </p:cNvPr>
          <p:cNvSpPr>
            <a:spLocks noGrp="1" noChangeAspect="1"/>
          </p:cNvSpPr>
          <p:nvPr>
            <p:ph type="body" sz="quarter" idx="27" hasCustomPrompt="1"/>
          </p:nvPr>
        </p:nvSpPr>
        <p:spPr>
          <a:xfrm>
            <a:off x="5334000" y="0"/>
            <a:ext cx="3429000" cy="3429000"/>
          </a:xfrm>
          <a:solidFill>
            <a:schemeClr val="accent1"/>
          </a:solidFill>
        </p:spPr>
        <p:txBody>
          <a:bodyPr lIns="540000" tIns="360000" rIns="36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1pPr>
            <a:lvl2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2pPr>
            <a:lvl3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3pPr>
            <a:lvl4pPr>
              <a:lnSpc>
                <a:spcPct val="100000"/>
              </a:lnSpc>
              <a:spcBef>
                <a:spcPts val="0"/>
              </a:spcBef>
              <a:spcAft>
                <a:spcPts val="0"/>
              </a:spcAft>
              <a:defRPr sz="4000" b="1">
                <a:solidFill>
                  <a:schemeClr val="bg1"/>
                </a:solidFill>
                <a:latin typeface="+mn-lt"/>
              </a:defRPr>
            </a:lvl4pPr>
            <a:lvl5pPr>
              <a:lnSpc>
                <a:spcPct val="100000"/>
              </a:lnSpc>
              <a:spcBef>
                <a:spcPts val="0"/>
              </a:spcBef>
              <a:spcAft>
                <a:spcPts val="0"/>
              </a:spcAft>
              <a:defRPr sz="4000" b="1">
                <a:solidFill>
                  <a:schemeClr val="bg1"/>
                </a:solidFill>
                <a:latin typeface="+mn-lt"/>
              </a:defRPr>
            </a:lvl5pPr>
            <a:lvl6pPr marL="0" indent="0">
              <a:lnSpc>
                <a:spcPct val="100000"/>
              </a:lnSpc>
              <a:spcBef>
                <a:spcPts val="0"/>
              </a:spcBef>
              <a:spcAft>
                <a:spcPts val="0"/>
              </a:spcAft>
              <a:buFont typeface="Arial" panose="020B0604020202020204" pitchFamily="34" charset="0"/>
              <a:buChar char="​"/>
              <a:defRPr sz="4000" b="1">
                <a:solidFill>
                  <a:schemeClr val="bg1"/>
                </a:solidFill>
                <a:latin typeface="+mn-lt"/>
              </a:defRPr>
            </a:lvl6pPr>
            <a:lvl7pPr>
              <a:lnSpc>
                <a:spcPct val="100000"/>
              </a:lnSpc>
              <a:spcBef>
                <a:spcPts val="0"/>
              </a:spcBef>
              <a:spcAft>
                <a:spcPts val="0"/>
              </a:spcAft>
              <a:defRPr sz="4000" b="1">
                <a:solidFill>
                  <a:schemeClr val="bg1"/>
                </a:solidFill>
                <a:latin typeface="+mn-lt"/>
              </a:defRPr>
            </a:lvl7pPr>
            <a:lvl8pPr>
              <a:lnSpc>
                <a:spcPct val="100000"/>
              </a:lnSpc>
              <a:spcBef>
                <a:spcPts val="0"/>
              </a:spcBef>
              <a:spcAft>
                <a:spcPts val="0"/>
              </a:spcAft>
              <a:defRPr sz="4000" b="1">
                <a:solidFill>
                  <a:schemeClr val="bg1"/>
                </a:solidFill>
                <a:latin typeface="+mn-lt"/>
              </a:defRPr>
            </a:lvl8pPr>
            <a:lvl9pPr>
              <a:lnSpc>
                <a:spcPct val="100000"/>
              </a:lnSpc>
              <a:spcBef>
                <a:spcPts val="0"/>
              </a:spcBef>
              <a:spcAft>
                <a:spcPts val="0"/>
              </a:spcAft>
              <a:defRPr sz="4000" b="1">
                <a:solidFill>
                  <a:schemeClr val="bg1"/>
                </a:solidFill>
                <a:latin typeface="+mn-lt"/>
              </a:defRPr>
            </a:lvl9pPr>
          </a:lstStyle>
          <a:p>
            <a:pPr lvl="0"/>
            <a:r>
              <a:rPr lang="da-DK" dirty="0"/>
              <a:t>Klik for at tilføje tekst</a:t>
            </a:r>
          </a:p>
        </p:txBody>
      </p:sp>
      <p:sp>
        <p:nvSpPr>
          <p:cNvPr id="14" name="Text Placeholder 9">
            <a:extLst>
              <a:ext uri="{FF2B5EF4-FFF2-40B4-BE49-F238E27FC236}">
                <a16:creationId xmlns:a16="http://schemas.microsoft.com/office/drawing/2014/main" id="{7C9118DB-F1A1-4023-B8F7-E549B1B2AABF}"/>
              </a:ext>
            </a:extLst>
          </p:cNvPr>
          <p:cNvSpPr>
            <a:spLocks noGrp="1"/>
          </p:cNvSpPr>
          <p:nvPr>
            <p:ph type="body" sz="quarter" idx="28" hasCustomPrompt="1"/>
          </p:nvPr>
        </p:nvSpPr>
        <p:spPr>
          <a:xfrm>
            <a:off x="5334000" y="3429000"/>
            <a:ext cx="3429000" cy="3429000"/>
          </a:xfrm>
          <a:prstGeom prst="ellipse">
            <a:avLst/>
          </a:prstGeom>
          <a:solidFill>
            <a:schemeClr val="accent2"/>
          </a:solidFill>
        </p:spPr>
        <p:txBody>
          <a:bodyPr lIns="90000" tIns="360000" rIns="90000" bIns="360000" anchor="ctr" anchorCtr="0"/>
          <a:lstStyle>
            <a:lvl1pPr marL="0" indent="0">
              <a:lnSpc>
                <a:spcPct val="100000"/>
              </a:lnSpc>
              <a:spcBef>
                <a:spcPts val="0"/>
              </a:spcBef>
              <a:spcAft>
                <a:spcPts val="0"/>
              </a:spcAft>
              <a:buFont typeface="Arial" panose="020B0604020202020204" pitchFamily="34" charset="0"/>
              <a:buChar char="​"/>
              <a:defRPr sz="4000" b="1">
                <a:solidFill>
                  <a:schemeClr val="bg1"/>
                </a:solidFill>
              </a:defRPr>
            </a:lvl1pPr>
            <a:lvl2pPr marL="0" indent="0">
              <a:lnSpc>
                <a:spcPct val="100000"/>
              </a:lnSpc>
              <a:spcBef>
                <a:spcPts val="0"/>
              </a:spcBef>
              <a:spcAft>
                <a:spcPts val="0"/>
              </a:spcAft>
              <a:buFont typeface="Arial" panose="020B0604020202020204" pitchFamily="34" charset="0"/>
              <a:buChar char="​"/>
              <a:defRPr sz="4000" b="1">
                <a:solidFill>
                  <a:schemeClr val="bg1"/>
                </a:solidFill>
              </a:defRPr>
            </a:lvl2pPr>
            <a:lvl3pPr marL="0" indent="0">
              <a:lnSpc>
                <a:spcPct val="100000"/>
              </a:lnSpc>
              <a:spcBef>
                <a:spcPts val="0"/>
              </a:spcBef>
              <a:spcAft>
                <a:spcPts val="0"/>
              </a:spcAft>
              <a:buFont typeface="Arial" panose="020B0604020202020204" pitchFamily="34" charset="0"/>
              <a:buChar char="​"/>
              <a:defRPr sz="4000" b="1">
                <a:solidFill>
                  <a:schemeClr val="bg1"/>
                </a:solidFill>
              </a:defRPr>
            </a:lvl3pPr>
            <a:lvl4pPr marL="0" indent="0">
              <a:lnSpc>
                <a:spcPct val="100000"/>
              </a:lnSpc>
              <a:spcBef>
                <a:spcPts val="0"/>
              </a:spcBef>
              <a:spcAft>
                <a:spcPts val="0"/>
              </a:spcAft>
              <a:buFont typeface="Arial" panose="020B0604020202020204" pitchFamily="34" charset="0"/>
              <a:buChar char="​"/>
              <a:defRPr sz="4000" b="1">
                <a:solidFill>
                  <a:schemeClr val="bg1"/>
                </a:solidFill>
              </a:defRPr>
            </a:lvl4pPr>
            <a:lvl5pPr marL="0" indent="0">
              <a:lnSpc>
                <a:spcPct val="100000"/>
              </a:lnSpc>
              <a:spcBef>
                <a:spcPts val="0"/>
              </a:spcBef>
              <a:spcAft>
                <a:spcPts val="0"/>
              </a:spcAft>
              <a:buFont typeface="Arial" panose="020B0604020202020204" pitchFamily="34" charset="0"/>
              <a:buChar char="​"/>
              <a:defRPr sz="4000" b="1">
                <a:solidFill>
                  <a:schemeClr val="bg1"/>
                </a:solidFill>
              </a:defRPr>
            </a:lvl5pPr>
            <a:lvl6pPr marL="0" indent="0">
              <a:lnSpc>
                <a:spcPct val="100000"/>
              </a:lnSpc>
              <a:spcBef>
                <a:spcPts val="0"/>
              </a:spcBef>
              <a:spcAft>
                <a:spcPts val="0"/>
              </a:spcAft>
              <a:buFont typeface="Arial" panose="020B0604020202020204" pitchFamily="34" charset="0"/>
              <a:buChar char="​"/>
              <a:defRPr sz="4000" b="1">
                <a:solidFill>
                  <a:schemeClr val="bg1"/>
                </a:solidFill>
              </a:defRPr>
            </a:lvl6pPr>
            <a:lvl7pPr marL="0" indent="0">
              <a:lnSpc>
                <a:spcPct val="100000"/>
              </a:lnSpc>
              <a:spcBef>
                <a:spcPts val="0"/>
              </a:spcBef>
              <a:spcAft>
                <a:spcPts val="0"/>
              </a:spcAft>
              <a:buFont typeface="Arial" panose="020B0604020202020204" pitchFamily="34" charset="0"/>
              <a:buChar char="​"/>
              <a:defRPr sz="4000" b="1">
                <a:solidFill>
                  <a:schemeClr val="bg1"/>
                </a:solidFill>
              </a:defRPr>
            </a:lvl7pPr>
            <a:lvl8pPr marL="0" indent="0">
              <a:lnSpc>
                <a:spcPct val="100000"/>
              </a:lnSpc>
              <a:spcBef>
                <a:spcPts val="0"/>
              </a:spcBef>
              <a:spcAft>
                <a:spcPts val="0"/>
              </a:spcAft>
              <a:buFont typeface="Arial" panose="020B0604020202020204" pitchFamily="34" charset="0"/>
              <a:buChar char="​"/>
              <a:defRPr sz="4000" b="1">
                <a:solidFill>
                  <a:schemeClr val="bg1"/>
                </a:solidFill>
              </a:defRPr>
            </a:lvl8pPr>
            <a:lvl9pPr marL="0" indent="0">
              <a:lnSpc>
                <a:spcPct val="100000"/>
              </a:lnSpc>
              <a:spcBef>
                <a:spcPts val="0"/>
              </a:spcBef>
              <a:spcAft>
                <a:spcPts val="0"/>
              </a:spcAft>
              <a:buFont typeface="Arial" panose="020B0604020202020204" pitchFamily="34" charset="0"/>
              <a:buChar char="​"/>
              <a:defRPr sz="4000" b="1">
                <a:solidFill>
                  <a:schemeClr val="bg1"/>
                </a:solidFill>
              </a:defRPr>
            </a:lvl9pPr>
          </a:lstStyle>
          <a:p>
            <a:pPr lvl="0"/>
            <a:r>
              <a:rPr lang="da-DK" dirty="0"/>
              <a:t>Klik for at tilføje tekst</a:t>
            </a:r>
          </a:p>
        </p:txBody>
      </p:sp>
      <p:sp>
        <p:nvSpPr>
          <p:cNvPr id="24" name="Date Placeholder 23">
            <a:extLst>
              <a:ext uri="{FF2B5EF4-FFF2-40B4-BE49-F238E27FC236}">
                <a16:creationId xmlns:a16="http://schemas.microsoft.com/office/drawing/2014/main" id="{DB2683E2-159A-4133-80DC-4D24FD71BA91}"/>
              </a:ext>
            </a:extLst>
          </p:cNvPr>
          <p:cNvSpPr>
            <a:spLocks noGrp="1"/>
          </p:cNvSpPr>
          <p:nvPr>
            <p:ph type="dt" sz="half" idx="24"/>
          </p:nvPr>
        </p:nvSpPr>
        <p:spPr/>
        <p:txBody>
          <a:bodyPr/>
          <a:lstStyle/>
          <a:p>
            <a:fld id="{7FF81DE6-D3B7-478A-AE9A-CF7B31B844B9}" type="datetime2">
              <a:rPr lang="da-DK" smtClean="0"/>
              <a:t>1. maj 2026</a:t>
            </a:fld>
            <a:endParaRPr lang="da-DK" dirty="0"/>
          </a:p>
        </p:txBody>
      </p:sp>
      <p:sp>
        <p:nvSpPr>
          <p:cNvPr id="26" name="Slide Number Placeholder 25">
            <a:extLst>
              <a:ext uri="{FF2B5EF4-FFF2-40B4-BE49-F238E27FC236}">
                <a16:creationId xmlns:a16="http://schemas.microsoft.com/office/drawing/2014/main" id="{D87CDA77-1825-44C3-BD6F-D130F012E026}"/>
              </a:ext>
            </a:extLst>
          </p:cNvPr>
          <p:cNvSpPr>
            <a:spLocks noGrp="1"/>
          </p:cNvSpPr>
          <p:nvPr>
            <p:ph type="sldNum" sz="quarter" idx="26"/>
          </p:nvPr>
        </p:nvSpPr>
        <p:spPr/>
        <p:txBody>
          <a:bodyPr/>
          <a:lstStyle/>
          <a:p>
            <a:fld id="{23AA811B-2EBD-4900-905E-5BE206449611}" type="slidenum">
              <a:rPr lang="da-DK" smtClean="0"/>
              <a:pPr/>
              <a:t>‹nr.›</a:t>
            </a:fld>
            <a:endParaRPr lang="da-DK" dirty="0"/>
          </a:p>
        </p:txBody>
      </p:sp>
      <p:sp>
        <p:nvSpPr>
          <p:cNvPr id="2" name="Footer Placeholder 1">
            <a:extLst>
              <a:ext uri="{FF2B5EF4-FFF2-40B4-BE49-F238E27FC236}">
                <a16:creationId xmlns:a16="http://schemas.microsoft.com/office/drawing/2014/main" id="{60D4EE37-AC88-BF71-B436-E6469762C1CF}"/>
              </a:ext>
            </a:extLst>
          </p:cNvPr>
          <p:cNvSpPr>
            <a:spLocks noGrp="1"/>
          </p:cNvSpPr>
          <p:nvPr>
            <p:ph type="ftr" sz="quarter" idx="29"/>
          </p:nvPr>
        </p:nvSpPr>
        <p:spPr>
          <a:xfrm>
            <a:off x="3406775" y="360000"/>
            <a:ext cx="1552575" cy="356654"/>
          </a:xfrm>
        </p:spPr>
        <p:txBody>
          <a:bodyPr/>
          <a:lstStyle/>
          <a:p>
            <a:endParaRPr lang="da-DK" dirty="0"/>
          </a:p>
        </p:txBody>
      </p:sp>
    </p:spTree>
    <p:extLst>
      <p:ext uri="{BB962C8B-B14F-4D97-AF65-F5344CB8AC3E}">
        <p14:creationId xmlns:p14="http://schemas.microsoft.com/office/powerpoint/2010/main" val="1604293005"/>
      </p:ext>
    </p:extLst>
  </p:cSld>
  <p:clrMapOvr>
    <a:masterClrMapping/>
  </p:clrMapOvr>
  <p:extLst>
    <p:ext uri="{DCECCB84-F9BA-43D5-87BE-67443E8EF086}">
      <p15:sldGuideLst xmlns:p15="http://schemas.microsoft.com/office/powerpoint/2012/main">
        <p15:guide id="1" orient="horz" pos="2158" userDrawn="1">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D909-49D5-40E7-8A46-904F4218013D}"/>
              </a:ext>
            </a:extLst>
          </p:cNvPr>
          <p:cNvSpPr>
            <a:spLocks noGrp="1"/>
          </p:cNvSpPr>
          <p:nvPr>
            <p:ph type="title" hasCustomPrompt="1"/>
          </p:nvPr>
        </p:nvSpPr>
        <p:spPr/>
        <p:txBody>
          <a:bodyPr/>
          <a:lstStyle/>
          <a:p>
            <a:r>
              <a:rPr lang="da-DK" dirty="0"/>
              <a:t>Klik for at tilføje titel</a:t>
            </a:r>
          </a:p>
        </p:txBody>
      </p:sp>
      <p:sp>
        <p:nvSpPr>
          <p:cNvPr id="3" name="Date Placeholder 2">
            <a:extLst>
              <a:ext uri="{FF2B5EF4-FFF2-40B4-BE49-F238E27FC236}">
                <a16:creationId xmlns:a16="http://schemas.microsoft.com/office/drawing/2014/main" id="{9F366D27-C6AD-495C-BBE6-E9D96ABDC3D7}"/>
              </a:ext>
            </a:extLst>
          </p:cNvPr>
          <p:cNvSpPr>
            <a:spLocks noGrp="1"/>
          </p:cNvSpPr>
          <p:nvPr>
            <p:ph type="dt" sz="half" idx="10"/>
          </p:nvPr>
        </p:nvSpPr>
        <p:spPr/>
        <p:txBody>
          <a:bodyPr/>
          <a:lstStyle/>
          <a:p>
            <a:fld id="{24DE22BD-5F2F-4B68-80C8-E14854CA04A9}" type="datetime2">
              <a:rPr lang="da-DK" smtClean="0"/>
              <a:t>1. maj 2026</a:t>
            </a:fld>
            <a:endParaRPr lang="da-DK" dirty="0"/>
          </a:p>
        </p:txBody>
      </p:sp>
      <p:sp>
        <p:nvSpPr>
          <p:cNvPr id="4" name="Footer Placeholder 3">
            <a:extLst>
              <a:ext uri="{FF2B5EF4-FFF2-40B4-BE49-F238E27FC236}">
                <a16:creationId xmlns:a16="http://schemas.microsoft.com/office/drawing/2014/main" id="{F8AD235A-4438-448F-B0B6-504CEB4852F4}"/>
              </a:ext>
            </a:extLst>
          </p:cNvPr>
          <p:cNvSpPr>
            <a:spLocks noGrp="1"/>
          </p:cNvSpPr>
          <p:nvPr>
            <p:ph type="ftr" sz="quarter" idx="11"/>
          </p:nvPr>
        </p:nvSpPr>
        <p:spPr/>
        <p:txBody>
          <a:bodyPr/>
          <a:lstStyle/>
          <a:p>
            <a:endParaRPr lang="da-DK" dirty="0"/>
          </a:p>
        </p:txBody>
      </p:sp>
      <p:sp>
        <p:nvSpPr>
          <p:cNvPr id="5" name="Slide Number Placeholder 4">
            <a:extLst>
              <a:ext uri="{FF2B5EF4-FFF2-40B4-BE49-F238E27FC236}">
                <a16:creationId xmlns:a16="http://schemas.microsoft.com/office/drawing/2014/main" id="{6B722BF6-07D0-4604-967E-9EB0E21E6C6E}"/>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2F4B9FA-6D88-49A2-BD14-9DFEFDF32CA9}"/>
              </a:ext>
            </a:extLst>
          </p:cNvPr>
          <p:cNvSpPr>
            <a:spLocks noGrp="1"/>
          </p:cNvSpPr>
          <p:nvPr>
            <p:ph type="dt" sz="half" idx="10"/>
          </p:nvPr>
        </p:nvSpPr>
        <p:spPr/>
        <p:txBody>
          <a:bodyPr/>
          <a:lstStyle/>
          <a:p>
            <a:fld id="{99A68740-71D0-4113-A3AA-8FBA2740D60D}" type="datetime2">
              <a:rPr lang="da-DK" smtClean="0"/>
              <a:t>1. maj 2026</a:t>
            </a:fld>
            <a:endParaRPr lang="da-DK" dirty="0"/>
          </a:p>
        </p:txBody>
      </p:sp>
      <p:sp>
        <p:nvSpPr>
          <p:cNvPr id="6" name="Footer Placeholder 5">
            <a:extLst>
              <a:ext uri="{FF2B5EF4-FFF2-40B4-BE49-F238E27FC236}">
                <a16:creationId xmlns:a16="http://schemas.microsoft.com/office/drawing/2014/main" id="{874E681E-EE07-49E3-B788-F10AB8300E22}"/>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BD352D9A-39B6-4165-9DBA-AB404694F378}"/>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ontakt (fir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dirty="0"/>
          </a:p>
        </p:txBody>
      </p:sp>
      <p:sp>
        <p:nvSpPr>
          <p:cNvPr id="18" name="Logo">
            <a:extLst>
              <a:ext uri="{FF2B5EF4-FFF2-40B4-BE49-F238E27FC236}">
                <a16:creationId xmlns:a16="http://schemas.microsoft.com/office/drawing/2014/main" id="{237148A8-A0F6-D2D7-6158-8D71209FD2C3}"/>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12" name="Pladsholder til billede 11">
            <a:extLst>
              <a:ext uri="{FF2B5EF4-FFF2-40B4-BE49-F238E27FC236}">
                <a16:creationId xmlns:a16="http://schemas.microsoft.com/office/drawing/2014/main" id="{E7D4321C-0950-1EA3-E44E-DE59C7B53AA1}"/>
              </a:ext>
            </a:extLst>
          </p:cNvPr>
          <p:cNvSpPr>
            <a:spLocks noGrp="1"/>
          </p:cNvSpPr>
          <p:nvPr>
            <p:ph type="pic" sz="quarter" idx="18" hasCustomPrompt="1"/>
          </p:nvPr>
        </p:nvSpPr>
        <p:spPr>
          <a:xfrm>
            <a:off x="539751" y="2144713"/>
            <a:ext cx="1728000" cy="1728000"/>
          </a:xfrm>
          <a:prstGeom prst="ellipse">
            <a:avLst/>
          </a:prstGeom>
          <a:noFill/>
        </p:spPr>
        <p:txBody>
          <a:bodyPr/>
          <a:lstStyle>
            <a:lvl1pPr marL="0" indent="0">
              <a:buNone/>
              <a:defRPr sz="1000">
                <a:solidFill>
                  <a:schemeClr val="tx1"/>
                </a:solidFill>
              </a:defRPr>
            </a:lvl1pPr>
          </a:lstStyle>
          <a:p>
            <a:r>
              <a:rPr lang="da-DK" dirty="0"/>
              <a:t>Klik på denne tekst og indsæt billede 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p:cNvSpPr>
          <p:nvPr>
            <p:ph type="pic" sz="quarter" idx="19" hasCustomPrompt="1"/>
          </p:nvPr>
        </p:nvSpPr>
        <p:spPr>
          <a:xfrm>
            <a:off x="3407834" y="2144713"/>
            <a:ext cx="1728000" cy="1728000"/>
          </a:xfrm>
          <a:prstGeom prst="ellipse">
            <a:avLst/>
          </a:prstGeom>
          <a:noFill/>
        </p:spPr>
        <p:txBody>
          <a:bodyPr/>
          <a:lstStyle>
            <a:lvl1pPr marL="0" indent="0">
              <a:buNone/>
              <a:defRPr sz="1000">
                <a:solidFill>
                  <a:schemeClr val="tx1"/>
                </a:solidFill>
              </a:defRPr>
            </a:lvl1pPr>
          </a:lstStyle>
          <a:p>
            <a:r>
              <a:rPr lang="da-DK" dirty="0"/>
              <a:t>Klik på denne tekst og indsæt billede 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p:cNvSpPr>
          <p:nvPr>
            <p:ph type="pic" sz="quarter" idx="20" hasCustomPrompt="1"/>
          </p:nvPr>
        </p:nvSpPr>
        <p:spPr>
          <a:xfrm>
            <a:off x="6275917" y="2144713"/>
            <a:ext cx="1728000" cy="1728000"/>
          </a:xfrm>
          <a:prstGeom prst="ellipse">
            <a:avLst/>
          </a:prstGeom>
          <a:noFill/>
        </p:spPr>
        <p:txBody>
          <a:bodyPr/>
          <a:lstStyle>
            <a:lvl1pPr marL="0" indent="0">
              <a:buNone/>
              <a:defRPr sz="1000">
                <a:solidFill>
                  <a:schemeClr val="tx1"/>
                </a:solidFill>
              </a:defRPr>
            </a:lvl1pPr>
          </a:lstStyle>
          <a:p>
            <a:r>
              <a:rPr lang="da-DK" dirty="0"/>
              <a:t>Klik på denne tekst og indsæt billede 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p:cNvSpPr>
          <p:nvPr>
            <p:ph type="pic" sz="quarter" idx="21" hasCustomPrompt="1"/>
          </p:nvPr>
        </p:nvSpPr>
        <p:spPr>
          <a:xfrm>
            <a:off x="9144000" y="2144713"/>
            <a:ext cx="1728000" cy="1728000"/>
          </a:xfrm>
          <a:prstGeom prst="ellipse">
            <a:avLst/>
          </a:prstGeom>
          <a:noFill/>
        </p:spPr>
        <p:txBody>
          <a:bodyPr/>
          <a:lstStyle>
            <a:lvl1pPr marL="0" indent="0">
              <a:buNone/>
              <a:defRPr sz="1000">
                <a:solidFill>
                  <a:schemeClr val="tx1"/>
                </a:solidFill>
              </a:defRPr>
            </a:lvl1pPr>
          </a:lstStyle>
          <a:p>
            <a:r>
              <a:rPr lang="da-DK" dirty="0"/>
              <a:t>Klik på denne tekst og indsæt billede via Skyfish ikonet.</a:t>
            </a:r>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black">
          <a:xfrm>
            <a:off x="540000" y="4017600"/>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black">
          <a:xfrm>
            <a:off x="540000" y="4267750"/>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black">
          <a:xfrm>
            <a:off x="540000" y="4572000"/>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black">
          <a:xfrm>
            <a:off x="540000" y="4824052"/>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black">
          <a:xfrm>
            <a:off x="540000" y="5186075"/>
            <a:ext cx="2508000" cy="252000"/>
          </a:xfrm>
        </p:spPr>
        <p:txBody>
          <a:bodyPr anchor="t" anchorCtr="0"/>
          <a:lstStyle>
            <a:lvl1pPr marL="0" indent="0">
              <a:spcAft>
                <a:spcPts val="0"/>
              </a:spcAft>
              <a:buNone/>
              <a:defRPr sz="1200"/>
            </a:lvl1pPr>
          </a:lstStyle>
          <a:p>
            <a:pPr lvl="0"/>
            <a:r>
              <a:rPr lang="da-DK" dirty="0"/>
              <a:t>Klik for at tilføje LinkedIn</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black">
          <a:xfrm>
            <a:off x="3407819" y="4017600"/>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black">
          <a:xfrm>
            <a:off x="3407819" y="4267750"/>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black">
          <a:xfrm>
            <a:off x="3407819" y="4572000"/>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black">
          <a:xfrm>
            <a:off x="3407819" y="4824052"/>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black">
          <a:xfrm>
            <a:off x="3407819" y="5186075"/>
            <a:ext cx="2508000" cy="252000"/>
          </a:xfrm>
        </p:spPr>
        <p:txBody>
          <a:bodyPr anchor="t" anchorCtr="0"/>
          <a:lstStyle>
            <a:lvl1pPr marL="0" indent="0">
              <a:spcAft>
                <a:spcPts val="0"/>
              </a:spcAft>
              <a:buNone/>
              <a:defRPr sz="1200"/>
            </a:lvl1pPr>
          </a:lstStyle>
          <a:p>
            <a:pPr lvl="0"/>
            <a:r>
              <a:rPr lang="da-DK" dirty="0"/>
              <a:t>Klik for at tilføje LinkedIn</a:t>
            </a:r>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black">
          <a:xfrm>
            <a:off x="6275388" y="4017600"/>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black">
          <a:xfrm>
            <a:off x="6275388" y="4267750"/>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black">
          <a:xfrm>
            <a:off x="6275388" y="4572000"/>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black">
          <a:xfrm>
            <a:off x="6275388" y="4824052"/>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black">
          <a:xfrm>
            <a:off x="6275388" y="5186075"/>
            <a:ext cx="2508000" cy="252000"/>
          </a:xfrm>
        </p:spPr>
        <p:txBody>
          <a:bodyPr anchor="t" anchorCtr="0"/>
          <a:lstStyle>
            <a:lvl1pPr marL="0" indent="0">
              <a:spcAft>
                <a:spcPts val="0"/>
              </a:spcAft>
              <a:buNone/>
              <a:defRPr sz="1200"/>
            </a:lvl1pPr>
          </a:lstStyle>
          <a:p>
            <a:pPr lvl="0"/>
            <a:r>
              <a:rPr lang="da-DK" dirty="0"/>
              <a:t>Klik for at tilføje LinkedIn</a:t>
            </a:r>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black">
          <a:xfrm>
            <a:off x="9144000" y="4015658"/>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black">
          <a:xfrm>
            <a:off x="9144000" y="4265808"/>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black">
          <a:xfrm>
            <a:off x="9144000" y="4570058"/>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black">
          <a:xfrm>
            <a:off x="9144000" y="4822110"/>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black">
          <a:xfrm>
            <a:off x="9144000" y="5184133"/>
            <a:ext cx="2508000" cy="252000"/>
          </a:xfrm>
        </p:spPr>
        <p:txBody>
          <a:bodyPr anchor="t" anchorCtr="0"/>
          <a:lstStyle>
            <a:lvl1pPr marL="0" indent="0">
              <a:spcAft>
                <a:spcPts val="0"/>
              </a:spcAft>
              <a:buNone/>
              <a:defRPr sz="1200"/>
            </a:lvl1pPr>
          </a:lstStyle>
          <a:p>
            <a:pPr lvl="0"/>
            <a:r>
              <a:rPr lang="da-DK" dirty="0"/>
              <a:t>Klik for at tilføje LinkedIn</a:t>
            </a:r>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black"/>
        <p:txBody>
          <a:bodyPr/>
          <a:lstStyle/>
          <a:p>
            <a:fld id="{F83AF278-3948-47FE-B6E8-9F2095A4A676}" type="datetime2">
              <a:rPr lang="da-DK" smtClean="0"/>
              <a:t>1. maj 2026</a:t>
            </a:fld>
            <a:endParaRPr lang="da-DK" dirty="0"/>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black"/>
        <p:txBody>
          <a:bodyPr/>
          <a:lstStyle/>
          <a:p>
            <a:endParaRPr lang="da-DK" dirty="0"/>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black"/>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70176035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ontakt (otte)">
    <p:bg>
      <p:bgPr>
        <a:solidFill>
          <a:schemeClr val="accent1"/>
        </a:solidFill>
        <a:effectLst/>
      </p:bgPr>
    </p:bg>
    <p:spTree>
      <p:nvGrpSpPr>
        <p:cNvPr id="1" name=""/>
        <p:cNvGrpSpPr/>
        <p:nvPr/>
      </p:nvGrpSpPr>
      <p:grpSpPr>
        <a:xfrm>
          <a:off x="0" y="0"/>
          <a:ext cx="0" cy="0"/>
          <a:chOff x="0" y="0"/>
          <a:chExt cx="0" cy="0"/>
        </a:xfrm>
      </p:grpSpPr>
      <p:sp>
        <p:nvSpPr>
          <p:cNvPr id="11" name="Baggrund">
            <a:extLst>
              <a:ext uri="{FF2B5EF4-FFF2-40B4-BE49-F238E27FC236}">
                <a16:creationId xmlns:a16="http://schemas.microsoft.com/office/drawing/2014/main" id="{1B9377EC-6BDE-4E91-8CC3-2022FF6F4B5B}"/>
              </a:ext>
            </a:extLst>
          </p:cNvPr>
          <p:cNvSpPr>
            <a:spLocks noGrp="1" noRot="1" noMove="1" noResize="1" noEditPoints="1" noAdjustHandles="1" noChangeArrowheads="1" noChangeShapeType="1"/>
          </p:cNvSpPr>
          <p:nvPr/>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dirty="0"/>
          </a:p>
        </p:txBody>
      </p:sp>
      <p:sp>
        <p:nvSpPr>
          <p:cNvPr id="18" name="Logo">
            <a:extLst>
              <a:ext uri="{FF2B5EF4-FFF2-40B4-BE49-F238E27FC236}">
                <a16:creationId xmlns:a16="http://schemas.microsoft.com/office/drawing/2014/main" id="{237148A8-A0F6-D2D7-6158-8D71209FD2C3}"/>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12" name="Pladsholder til billede 11">
            <a:extLst>
              <a:ext uri="{FF2B5EF4-FFF2-40B4-BE49-F238E27FC236}">
                <a16:creationId xmlns:a16="http://schemas.microsoft.com/office/drawing/2014/main" id="{E7D4321C-0950-1EA3-E44E-DE59C7B53AA1}"/>
              </a:ext>
            </a:extLst>
          </p:cNvPr>
          <p:cNvSpPr>
            <a:spLocks noGrp="1" noChangeAspect="1"/>
          </p:cNvSpPr>
          <p:nvPr>
            <p:ph type="pic" sz="quarter" idx="18" hasCustomPrompt="1"/>
          </p:nvPr>
        </p:nvSpPr>
        <p:spPr bwMode="black">
          <a:xfrm>
            <a:off x="53975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13" name="Pladsholder til billede 11">
            <a:extLst>
              <a:ext uri="{FF2B5EF4-FFF2-40B4-BE49-F238E27FC236}">
                <a16:creationId xmlns:a16="http://schemas.microsoft.com/office/drawing/2014/main" id="{2E97796F-7706-B86C-9709-114EFD2DEFE7}"/>
              </a:ext>
            </a:extLst>
          </p:cNvPr>
          <p:cNvSpPr>
            <a:spLocks noGrp="1" noChangeAspect="1"/>
          </p:cNvSpPr>
          <p:nvPr>
            <p:ph type="pic" sz="quarter" idx="19" hasCustomPrompt="1"/>
          </p:nvPr>
        </p:nvSpPr>
        <p:spPr bwMode="black">
          <a:xfrm>
            <a:off x="3407819"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14" name="Pladsholder til billede 11">
            <a:extLst>
              <a:ext uri="{FF2B5EF4-FFF2-40B4-BE49-F238E27FC236}">
                <a16:creationId xmlns:a16="http://schemas.microsoft.com/office/drawing/2014/main" id="{23ED225B-59EB-2273-2A45-E2D2235C5D4E}"/>
              </a:ext>
            </a:extLst>
          </p:cNvPr>
          <p:cNvSpPr>
            <a:spLocks noGrp="1" noChangeAspect="1"/>
          </p:cNvSpPr>
          <p:nvPr>
            <p:ph type="pic" sz="quarter" idx="20" hasCustomPrompt="1"/>
          </p:nvPr>
        </p:nvSpPr>
        <p:spPr bwMode="black">
          <a:xfrm>
            <a:off x="6275388"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15" name="Pladsholder til billede 11">
            <a:extLst>
              <a:ext uri="{FF2B5EF4-FFF2-40B4-BE49-F238E27FC236}">
                <a16:creationId xmlns:a16="http://schemas.microsoft.com/office/drawing/2014/main" id="{402FC7A2-1C7E-3CBD-3B59-F3E887C5CA05}"/>
              </a:ext>
            </a:extLst>
          </p:cNvPr>
          <p:cNvSpPr>
            <a:spLocks noGrp="1" noChangeAspect="1"/>
          </p:cNvSpPr>
          <p:nvPr>
            <p:ph type="pic" sz="quarter" idx="21" hasCustomPrompt="1"/>
          </p:nvPr>
        </p:nvSpPr>
        <p:spPr bwMode="black">
          <a:xfrm>
            <a:off x="9144000" y="1205407"/>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8" name="Pladsholder til billede 11">
            <a:extLst>
              <a:ext uri="{FF2B5EF4-FFF2-40B4-BE49-F238E27FC236}">
                <a16:creationId xmlns:a16="http://schemas.microsoft.com/office/drawing/2014/main" id="{033FF464-E452-340A-50DD-6CF78FC9DCCC}"/>
              </a:ext>
            </a:extLst>
          </p:cNvPr>
          <p:cNvSpPr>
            <a:spLocks noGrp="1" noChangeAspect="1"/>
          </p:cNvSpPr>
          <p:nvPr>
            <p:ph type="pic" sz="quarter" idx="57" hasCustomPrompt="1"/>
          </p:nvPr>
        </p:nvSpPr>
        <p:spPr bwMode="black">
          <a:xfrm>
            <a:off x="53975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10" name="Pladsholder til billede 11">
            <a:extLst>
              <a:ext uri="{FF2B5EF4-FFF2-40B4-BE49-F238E27FC236}">
                <a16:creationId xmlns:a16="http://schemas.microsoft.com/office/drawing/2014/main" id="{BF3811D4-29A0-33F6-2A6A-2223C93B4013}"/>
              </a:ext>
            </a:extLst>
          </p:cNvPr>
          <p:cNvSpPr>
            <a:spLocks noGrp="1" noChangeAspect="1"/>
          </p:cNvSpPr>
          <p:nvPr>
            <p:ph type="pic" sz="quarter" idx="58" hasCustomPrompt="1"/>
          </p:nvPr>
        </p:nvSpPr>
        <p:spPr bwMode="black">
          <a:xfrm>
            <a:off x="3407819"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57" name="Pladsholder til billede 11">
            <a:extLst>
              <a:ext uri="{FF2B5EF4-FFF2-40B4-BE49-F238E27FC236}">
                <a16:creationId xmlns:a16="http://schemas.microsoft.com/office/drawing/2014/main" id="{5645EAE6-8B5B-B1C2-47F2-9053FDAF7F56}"/>
              </a:ext>
            </a:extLst>
          </p:cNvPr>
          <p:cNvSpPr>
            <a:spLocks noGrp="1" noChangeAspect="1"/>
          </p:cNvSpPr>
          <p:nvPr>
            <p:ph type="pic" sz="quarter" idx="59" hasCustomPrompt="1"/>
          </p:nvPr>
        </p:nvSpPr>
        <p:spPr bwMode="black">
          <a:xfrm>
            <a:off x="6275917"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58" name="Pladsholder til billede 11">
            <a:extLst>
              <a:ext uri="{FF2B5EF4-FFF2-40B4-BE49-F238E27FC236}">
                <a16:creationId xmlns:a16="http://schemas.microsoft.com/office/drawing/2014/main" id="{69F104A8-8C16-2776-52E5-5C7C3C89887C}"/>
              </a:ext>
            </a:extLst>
          </p:cNvPr>
          <p:cNvSpPr>
            <a:spLocks noGrp="1" noChangeAspect="1"/>
          </p:cNvSpPr>
          <p:nvPr>
            <p:ph type="pic" sz="quarter" idx="60" hasCustomPrompt="1"/>
          </p:nvPr>
        </p:nvSpPr>
        <p:spPr bwMode="black">
          <a:xfrm>
            <a:off x="9144000" y="4017053"/>
            <a:ext cx="745200" cy="745200"/>
          </a:xfrm>
          <a:prstGeom prst="ellipse">
            <a:avLst/>
          </a:prstGeom>
          <a:noFill/>
        </p:spPr>
        <p:txBody>
          <a:bodyPr wrap="none" lIns="864000" tIns="0" rIns="0" bIns="0"/>
          <a:lstStyle>
            <a:lvl1pPr marL="0" indent="0">
              <a:buNone/>
              <a:defRPr sz="1000">
                <a:solidFill>
                  <a:schemeClr val="tx1"/>
                </a:solidFill>
              </a:defRPr>
            </a:lvl1pPr>
          </a:lstStyle>
          <a:p>
            <a:r>
              <a:rPr lang="da-DK" dirty="0"/>
              <a:t>Klik på denne tekst </a:t>
            </a:r>
            <a:br>
              <a:rPr lang="da-DK" dirty="0"/>
            </a:br>
            <a:r>
              <a:rPr lang="da-DK" dirty="0"/>
              <a:t>og indsæt billede </a:t>
            </a:r>
            <a:br>
              <a:rPr lang="da-DK" dirty="0"/>
            </a:br>
            <a:r>
              <a:rPr lang="da-DK" dirty="0"/>
              <a:t>via Skyfish ikonet.</a:t>
            </a:r>
          </a:p>
        </p:txBody>
      </p:sp>
      <p:sp>
        <p:nvSpPr>
          <p:cNvPr id="17" name="Text Placeholder 16">
            <a:extLst>
              <a:ext uri="{FF2B5EF4-FFF2-40B4-BE49-F238E27FC236}">
                <a16:creationId xmlns:a16="http://schemas.microsoft.com/office/drawing/2014/main" id="{804CA9B9-4B8D-4DF5-9BDC-B1591DDFB5FA}"/>
              </a:ext>
            </a:extLst>
          </p:cNvPr>
          <p:cNvSpPr>
            <a:spLocks noGrp="1"/>
          </p:cNvSpPr>
          <p:nvPr userDrawn="1">
            <p:ph type="body" sz="quarter" idx="13" hasCustomPrompt="1"/>
          </p:nvPr>
        </p:nvSpPr>
        <p:spPr bwMode="black">
          <a:xfrm>
            <a:off x="539750" y="2072117"/>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21" name="Text Placeholder 16">
            <a:extLst>
              <a:ext uri="{FF2B5EF4-FFF2-40B4-BE49-F238E27FC236}">
                <a16:creationId xmlns:a16="http://schemas.microsoft.com/office/drawing/2014/main" id="{7DF17FD8-5BAC-46F5-B09D-3B915072732F}"/>
              </a:ext>
            </a:extLst>
          </p:cNvPr>
          <p:cNvSpPr>
            <a:spLocks noGrp="1"/>
          </p:cNvSpPr>
          <p:nvPr userDrawn="1">
            <p:ph type="body" sz="quarter" idx="14" hasCustomPrompt="1"/>
          </p:nvPr>
        </p:nvSpPr>
        <p:spPr bwMode="black">
          <a:xfrm>
            <a:off x="539750" y="2322267"/>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22" name="Text Placeholder 16">
            <a:extLst>
              <a:ext uri="{FF2B5EF4-FFF2-40B4-BE49-F238E27FC236}">
                <a16:creationId xmlns:a16="http://schemas.microsoft.com/office/drawing/2014/main" id="{EC304341-4B82-44BE-8BAF-B0EE9D478275}"/>
              </a:ext>
            </a:extLst>
          </p:cNvPr>
          <p:cNvSpPr>
            <a:spLocks noGrp="1"/>
          </p:cNvSpPr>
          <p:nvPr userDrawn="1">
            <p:ph type="body" sz="quarter" idx="15" hasCustomPrompt="1"/>
          </p:nvPr>
        </p:nvSpPr>
        <p:spPr bwMode="black">
          <a:xfrm>
            <a:off x="539750" y="2626517"/>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23" name="Text Placeholder 16">
            <a:extLst>
              <a:ext uri="{FF2B5EF4-FFF2-40B4-BE49-F238E27FC236}">
                <a16:creationId xmlns:a16="http://schemas.microsoft.com/office/drawing/2014/main" id="{5FB9CC32-73FA-4FD4-B26E-9BB82B9371B9}"/>
              </a:ext>
            </a:extLst>
          </p:cNvPr>
          <p:cNvSpPr>
            <a:spLocks noGrp="1"/>
          </p:cNvSpPr>
          <p:nvPr userDrawn="1">
            <p:ph type="body" sz="quarter" idx="16" hasCustomPrompt="1"/>
          </p:nvPr>
        </p:nvSpPr>
        <p:spPr bwMode="black">
          <a:xfrm>
            <a:off x="539750" y="2878569"/>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24" name="Text Placeholder 16">
            <a:extLst>
              <a:ext uri="{FF2B5EF4-FFF2-40B4-BE49-F238E27FC236}">
                <a16:creationId xmlns:a16="http://schemas.microsoft.com/office/drawing/2014/main" id="{1067BFF9-581D-46FD-A16C-76F01D1AC636}"/>
              </a:ext>
            </a:extLst>
          </p:cNvPr>
          <p:cNvSpPr>
            <a:spLocks noGrp="1"/>
          </p:cNvSpPr>
          <p:nvPr userDrawn="1">
            <p:ph type="body" sz="quarter" idx="17" hasCustomPrompt="1"/>
          </p:nvPr>
        </p:nvSpPr>
        <p:spPr bwMode="black">
          <a:xfrm>
            <a:off x="539750" y="3240592"/>
            <a:ext cx="2508000" cy="252000"/>
          </a:xfrm>
        </p:spPr>
        <p:txBody>
          <a:bodyPr anchor="t" anchorCtr="0"/>
          <a:lstStyle>
            <a:lvl1pPr marL="0" indent="0">
              <a:spcAft>
                <a:spcPts val="0"/>
              </a:spcAft>
              <a:buNone/>
              <a:defRPr sz="1200"/>
            </a:lvl1pPr>
          </a:lstStyle>
          <a:p>
            <a:pPr lvl="0"/>
            <a:r>
              <a:rPr lang="da-DK" dirty="0"/>
              <a:t>Klik for at tilføje LinkedIn</a:t>
            </a:r>
          </a:p>
        </p:txBody>
      </p:sp>
      <p:sp>
        <p:nvSpPr>
          <p:cNvPr id="16" name="Text Placeholder 17">
            <a:extLst>
              <a:ext uri="{FF2B5EF4-FFF2-40B4-BE49-F238E27FC236}">
                <a16:creationId xmlns:a16="http://schemas.microsoft.com/office/drawing/2014/main" id="{C41B9D37-7AC7-3341-43EF-756E890D793E}"/>
              </a:ext>
            </a:extLst>
          </p:cNvPr>
          <p:cNvSpPr>
            <a:spLocks noGrp="1"/>
          </p:cNvSpPr>
          <p:nvPr>
            <p:ph type="body" sz="quarter" idx="22" hasCustomPrompt="1"/>
          </p:nvPr>
        </p:nvSpPr>
        <p:spPr bwMode="black">
          <a:xfrm>
            <a:off x="3407819" y="2072117"/>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19" name="Text Placeholder 17">
            <a:extLst>
              <a:ext uri="{FF2B5EF4-FFF2-40B4-BE49-F238E27FC236}">
                <a16:creationId xmlns:a16="http://schemas.microsoft.com/office/drawing/2014/main" id="{8A4CEE1C-5B93-0C1B-18C2-8F44DB38E051}"/>
              </a:ext>
            </a:extLst>
          </p:cNvPr>
          <p:cNvSpPr>
            <a:spLocks noGrp="1"/>
          </p:cNvSpPr>
          <p:nvPr>
            <p:ph type="body" sz="quarter" idx="23" hasCustomPrompt="1"/>
          </p:nvPr>
        </p:nvSpPr>
        <p:spPr bwMode="black">
          <a:xfrm>
            <a:off x="3407819" y="2322267"/>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20" name="Text Placeholder 17">
            <a:extLst>
              <a:ext uri="{FF2B5EF4-FFF2-40B4-BE49-F238E27FC236}">
                <a16:creationId xmlns:a16="http://schemas.microsoft.com/office/drawing/2014/main" id="{F7CBFA56-F381-50D8-8646-B57BD8B9E6FF}"/>
              </a:ext>
            </a:extLst>
          </p:cNvPr>
          <p:cNvSpPr>
            <a:spLocks noGrp="1"/>
          </p:cNvSpPr>
          <p:nvPr>
            <p:ph type="body" sz="quarter" idx="24" hasCustomPrompt="1"/>
          </p:nvPr>
        </p:nvSpPr>
        <p:spPr bwMode="black">
          <a:xfrm>
            <a:off x="3407819" y="2626517"/>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25" name="Text Placeholder 17">
            <a:extLst>
              <a:ext uri="{FF2B5EF4-FFF2-40B4-BE49-F238E27FC236}">
                <a16:creationId xmlns:a16="http://schemas.microsoft.com/office/drawing/2014/main" id="{33F3D4E5-3338-37D4-9BEB-2823AEBF716C}"/>
              </a:ext>
            </a:extLst>
          </p:cNvPr>
          <p:cNvSpPr>
            <a:spLocks noGrp="1"/>
          </p:cNvSpPr>
          <p:nvPr>
            <p:ph type="body" sz="quarter" idx="25" hasCustomPrompt="1"/>
          </p:nvPr>
        </p:nvSpPr>
        <p:spPr bwMode="black">
          <a:xfrm>
            <a:off x="3407819" y="2878569"/>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26" name="Text Placeholder 17">
            <a:extLst>
              <a:ext uri="{FF2B5EF4-FFF2-40B4-BE49-F238E27FC236}">
                <a16:creationId xmlns:a16="http://schemas.microsoft.com/office/drawing/2014/main" id="{49EB989D-4001-4FA5-0506-D189529CD666}"/>
              </a:ext>
            </a:extLst>
          </p:cNvPr>
          <p:cNvSpPr>
            <a:spLocks noGrp="1"/>
          </p:cNvSpPr>
          <p:nvPr>
            <p:ph type="body" sz="quarter" idx="26" hasCustomPrompt="1"/>
          </p:nvPr>
        </p:nvSpPr>
        <p:spPr bwMode="black">
          <a:xfrm>
            <a:off x="3407819" y="3240592"/>
            <a:ext cx="2508000" cy="252000"/>
          </a:xfrm>
        </p:spPr>
        <p:txBody>
          <a:bodyPr anchor="t" anchorCtr="0"/>
          <a:lstStyle>
            <a:lvl1pPr marL="0" indent="0">
              <a:spcAft>
                <a:spcPts val="0"/>
              </a:spcAft>
              <a:buNone/>
              <a:defRPr sz="1200"/>
            </a:lvl1pPr>
          </a:lstStyle>
          <a:p>
            <a:pPr lvl="0"/>
            <a:r>
              <a:rPr lang="da-DK" dirty="0"/>
              <a:t>Klik for at tilføje LinkedIn</a:t>
            </a:r>
          </a:p>
        </p:txBody>
      </p:sp>
      <p:sp>
        <p:nvSpPr>
          <p:cNvPr id="27" name="Text Placeholder 18">
            <a:extLst>
              <a:ext uri="{FF2B5EF4-FFF2-40B4-BE49-F238E27FC236}">
                <a16:creationId xmlns:a16="http://schemas.microsoft.com/office/drawing/2014/main" id="{AEB36989-FD41-CAC3-5D6D-05A69E3B4BD3}"/>
              </a:ext>
            </a:extLst>
          </p:cNvPr>
          <p:cNvSpPr>
            <a:spLocks noGrp="1"/>
          </p:cNvSpPr>
          <p:nvPr>
            <p:ph type="body" sz="quarter" idx="27" hasCustomPrompt="1"/>
          </p:nvPr>
        </p:nvSpPr>
        <p:spPr bwMode="black">
          <a:xfrm>
            <a:off x="6275388" y="2072117"/>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28" name="Text Placeholder 18">
            <a:extLst>
              <a:ext uri="{FF2B5EF4-FFF2-40B4-BE49-F238E27FC236}">
                <a16:creationId xmlns:a16="http://schemas.microsoft.com/office/drawing/2014/main" id="{C584DF1C-4DE6-089E-778D-1C881EA38110}"/>
              </a:ext>
            </a:extLst>
          </p:cNvPr>
          <p:cNvSpPr>
            <a:spLocks noGrp="1"/>
          </p:cNvSpPr>
          <p:nvPr>
            <p:ph type="body" sz="quarter" idx="28" hasCustomPrompt="1"/>
          </p:nvPr>
        </p:nvSpPr>
        <p:spPr bwMode="black">
          <a:xfrm>
            <a:off x="6275388" y="2322267"/>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29" name="Text Placeholder 18">
            <a:extLst>
              <a:ext uri="{FF2B5EF4-FFF2-40B4-BE49-F238E27FC236}">
                <a16:creationId xmlns:a16="http://schemas.microsoft.com/office/drawing/2014/main" id="{CF5A26B3-A4DA-7435-108F-5E2A90A20991}"/>
              </a:ext>
            </a:extLst>
          </p:cNvPr>
          <p:cNvSpPr>
            <a:spLocks noGrp="1"/>
          </p:cNvSpPr>
          <p:nvPr>
            <p:ph type="body" sz="quarter" idx="29" hasCustomPrompt="1"/>
          </p:nvPr>
        </p:nvSpPr>
        <p:spPr bwMode="black">
          <a:xfrm>
            <a:off x="6275388" y="2626517"/>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30" name="Text Placeholder 18">
            <a:extLst>
              <a:ext uri="{FF2B5EF4-FFF2-40B4-BE49-F238E27FC236}">
                <a16:creationId xmlns:a16="http://schemas.microsoft.com/office/drawing/2014/main" id="{A691F560-C99B-85AB-6136-2B22F1239315}"/>
              </a:ext>
            </a:extLst>
          </p:cNvPr>
          <p:cNvSpPr>
            <a:spLocks noGrp="1"/>
          </p:cNvSpPr>
          <p:nvPr>
            <p:ph type="body" sz="quarter" idx="30" hasCustomPrompt="1"/>
          </p:nvPr>
        </p:nvSpPr>
        <p:spPr bwMode="black">
          <a:xfrm>
            <a:off x="6275388" y="2878569"/>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31" name="Text Placeholder 18">
            <a:extLst>
              <a:ext uri="{FF2B5EF4-FFF2-40B4-BE49-F238E27FC236}">
                <a16:creationId xmlns:a16="http://schemas.microsoft.com/office/drawing/2014/main" id="{70A93B14-E1DD-664E-87CB-89E939BF7465}"/>
              </a:ext>
            </a:extLst>
          </p:cNvPr>
          <p:cNvSpPr>
            <a:spLocks noGrp="1"/>
          </p:cNvSpPr>
          <p:nvPr>
            <p:ph type="body" sz="quarter" idx="31" hasCustomPrompt="1"/>
          </p:nvPr>
        </p:nvSpPr>
        <p:spPr bwMode="black">
          <a:xfrm>
            <a:off x="6275388" y="3240592"/>
            <a:ext cx="2508000" cy="252000"/>
          </a:xfrm>
        </p:spPr>
        <p:txBody>
          <a:bodyPr anchor="t" anchorCtr="0"/>
          <a:lstStyle>
            <a:lvl1pPr marL="0" indent="0">
              <a:spcAft>
                <a:spcPts val="0"/>
              </a:spcAft>
              <a:buNone/>
              <a:defRPr sz="1200"/>
            </a:lvl1pPr>
          </a:lstStyle>
          <a:p>
            <a:pPr lvl="0"/>
            <a:r>
              <a:rPr lang="da-DK" dirty="0"/>
              <a:t>Klik for at tilføje LinkedIn</a:t>
            </a:r>
          </a:p>
        </p:txBody>
      </p:sp>
      <p:sp>
        <p:nvSpPr>
          <p:cNvPr id="32" name="Text Placeholder 19">
            <a:extLst>
              <a:ext uri="{FF2B5EF4-FFF2-40B4-BE49-F238E27FC236}">
                <a16:creationId xmlns:a16="http://schemas.microsoft.com/office/drawing/2014/main" id="{62C17D3A-A664-37D9-9C71-0EFBA275290C}"/>
              </a:ext>
            </a:extLst>
          </p:cNvPr>
          <p:cNvSpPr>
            <a:spLocks noGrp="1"/>
          </p:cNvSpPr>
          <p:nvPr>
            <p:ph type="body" sz="quarter" idx="32" hasCustomPrompt="1"/>
          </p:nvPr>
        </p:nvSpPr>
        <p:spPr bwMode="black">
          <a:xfrm>
            <a:off x="9144000" y="2070175"/>
            <a:ext cx="2508000" cy="252000"/>
          </a:xfrm>
        </p:spPr>
        <p:txBody>
          <a:bodyPr anchor="b" anchorCtr="0"/>
          <a:lstStyle>
            <a:lvl1pPr marL="0" indent="0">
              <a:spcAft>
                <a:spcPts val="0"/>
              </a:spcAft>
              <a:buNone/>
              <a:defRPr sz="1200"/>
            </a:lvl1pPr>
          </a:lstStyle>
          <a:p>
            <a:pPr lvl="0"/>
            <a:r>
              <a:rPr lang="da-DK" dirty="0"/>
              <a:t>Klik for at tilføje navn</a:t>
            </a:r>
          </a:p>
        </p:txBody>
      </p:sp>
      <p:sp>
        <p:nvSpPr>
          <p:cNvPr id="33" name="Text Placeholder 19">
            <a:extLst>
              <a:ext uri="{FF2B5EF4-FFF2-40B4-BE49-F238E27FC236}">
                <a16:creationId xmlns:a16="http://schemas.microsoft.com/office/drawing/2014/main" id="{77F9112C-BBC0-876A-A490-49FF2EF1C464}"/>
              </a:ext>
            </a:extLst>
          </p:cNvPr>
          <p:cNvSpPr>
            <a:spLocks noGrp="1"/>
          </p:cNvSpPr>
          <p:nvPr>
            <p:ph type="body" sz="quarter" idx="33" hasCustomPrompt="1"/>
          </p:nvPr>
        </p:nvSpPr>
        <p:spPr bwMode="black">
          <a:xfrm>
            <a:off x="9144000" y="2320325"/>
            <a:ext cx="2508000" cy="252000"/>
          </a:xfrm>
        </p:spPr>
        <p:txBody>
          <a:bodyPr anchor="t" anchorCtr="0"/>
          <a:lstStyle>
            <a:lvl1pPr marL="0" indent="0">
              <a:spcAft>
                <a:spcPts val="0"/>
              </a:spcAft>
              <a:buNone/>
              <a:defRPr sz="1200"/>
            </a:lvl1pPr>
          </a:lstStyle>
          <a:p>
            <a:pPr lvl="0"/>
            <a:r>
              <a:rPr lang="da-DK" dirty="0"/>
              <a:t>Klik for at tilføje afdeling, firma</a:t>
            </a:r>
          </a:p>
        </p:txBody>
      </p:sp>
      <p:sp>
        <p:nvSpPr>
          <p:cNvPr id="34" name="Text Placeholder 19">
            <a:extLst>
              <a:ext uri="{FF2B5EF4-FFF2-40B4-BE49-F238E27FC236}">
                <a16:creationId xmlns:a16="http://schemas.microsoft.com/office/drawing/2014/main" id="{2962791C-E913-37C0-370C-FBBC981F8EDD}"/>
              </a:ext>
            </a:extLst>
          </p:cNvPr>
          <p:cNvSpPr>
            <a:spLocks noGrp="1"/>
          </p:cNvSpPr>
          <p:nvPr>
            <p:ph type="body" sz="quarter" idx="34" hasCustomPrompt="1"/>
          </p:nvPr>
        </p:nvSpPr>
        <p:spPr bwMode="black">
          <a:xfrm>
            <a:off x="9144000" y="2624575"/>
            <a:ext cx="2508000" cy="252000"/>
          </a:xfrm>
        </p:spPr>
        <p:txBody>
          <a:bodyPr anchor="b" anchorCtr="0"/>
          <a:lstStyle>
            <a:lvl1pPr marL="0" indent="0">
              <a:spcAft>
                <a:spcPts val="0"/>
              </a:spcAft>
              <a:buNone/>
              <a:defRPr sz="1200"/>
            </a:lvl1pPr>
          </a:lstStyle>
          <a:p>
            <a:pPr lvl="0"/>
            <a:r>
              <a:rPr lang="da-DK" dirty="0"/>
              <a:t>Klik for at tilføje mobil/telefon</a:t>
            </a:r>
          </a:p>
        </p:txBody>
      </p:sp>
      <p:sp>
        <p:nvSpPr>
          <p:cNvPr id="35" name="Text Placeholder 19">
            <a:extLst>
              <a:ext uri="{FF2B5EF4-FFF2-40B4-BE49-F238E27FC236}">
                <a16:creationId xmlns:a16="http://schemas.microsoft.com/office/drawing/2014/main" id="{B79C2288-BE4D-B5E9-23F1-5740710B68A7}"/>
              </a:ext>
            </a:extLst>
          </p:cNvPr>
          <p:cNvSpPr>
            <a:spLocks noGrp="1"/>
          </p:cNvSpPr>
          <p:nvPr>
            <p:ph type="body" sz="quarter" idx="35" hasCustomPrompt="1"/>
          </p:nvPr>
        </p:nvSpPr>
        <p:spPr bwMode="black">
          <a:xfrm>
            <a:off x="9144000" y="2876627"/>
            <a:ext cx="2508000" cy="252000"/>
          </a:xfrm>
        </p:spPr>
        <p:txBody>
          <a:bodyPr anchor="t" anchorCtr="0"/>
          <a:lstStyle>
            <a:lvl1pPr marL="0" indent="0">
              <a:spcAft>
                <a:spcPts val="0"/>
              </a:spcAft>
              <a:buNone/>
              <a:defRPr sz="1200"/>
            </a:lvl1pPr>
          </a:lstStyle>
          <a:p>
            <a:pPr lvl="0"/>
            <a:r>
              <a:rPr lang="da-DK" dirty="0"/>
              <a:t>Klik for at tilføje e-mail</a:t>
            </a:r>
          </a:p>
        </p:txBody>
      </p:sp>
      <p:sp>
        <p:nvSpPr>
          <p:cNvPr id="36" name="Text Placeholder 19">
            <a:extLst>
              <a:ext uri="{FF2B5EF4-FFF2-40B4-BE49-F238E27FC236}">
                <a16:creationId xmlns:a16="http://schemas.microsoft.com/office/drawing/2014/main" id="{3697C08A-93AF-3BE3-AB55-51E5D52AEFB6}"/>
              </a:ext>
            </a:extLst>
          </p:cNvPr>
          <p:cNvSpPr>
            <a:spLocks noGrp="1"/>
          </p:cNvSpPr>
          <p:nvPr>
            <p:ph type="body" sz="quarter" idx="36" hasCustomPrompt="1"/>
          </p:nvPr>
        </p:nvSpPr>
        <p:spPr bwMode="black">
          <a:xfrm>
            <a:off x="9144000" y="3238650"/>
            <a:ext cx="2508000" cy="252000"/>
          </a:xfrm>
        </p:spPr>
        <p:txBody>
          <a:bodyPr anchor="t" anchorCtr="0"/>
          <a:lstStyle>
            <a:lvl1pPr marL="0" indent="0">
              <a:spcAft>
                <a:spcPts val="0"/>
              </a:spcAft>
              <a:buNone/>
              <a:defRPr sz="1200"/>
            </a:lvl1pPr>
          </a:lstStyle>
          <a:p>
            <a:pPr lvl="0"/>
            <a:r>
              <a:rPr lang="da-DK" dirty="0"/>
              <a:t>Klik for at tilføje LinkedIn</a:t>
            </a:r>
          </a:p>
        </p:txBody>
      </p:sp>
      <p:sp>
        <p:nvSpPr>
          <p:cNvPr id="37" name="Text Placeholder 20">
            <a:extLst>
              <a:ext uri="{FF2B5EF4-FFF2-40B4-BE49-F238E27FC236}">
                <a16:creationId xmlns:a16="http://schemas.microsoft.com/office/drawing/2014/main" id="{2E3FA095-AB96-CB87-FF61-1E9627AA22B2}"/>
              </a:ext>
            </a:extLst>
          </p:cNvPr>
          <p:cNvSpPr>
            <a:spLocks noGrp="1"/>
          </p:cNvSpPr>
          <p:nvPr>
            <p:ph type="body" sz="quarter" idx="37" hasCustomPrompt="1"/>
          </p:nvPr>
        </p:nvSpPr>
        <p:spPr bwMode="black">
          <a:xfrm>
            <a:off x="539750" y="48881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navn</a:t>
            </a:r>
          </a:p>
        </p:txBody>
      </p:sp>
      <p:sp>
        <p:nvSpPr>
          <p:cNvPr id="38" name="Text Placeholder 20">
            <a:extLst>
              <a:ext uri="{FF2B5EF4-FFF2-40B4-BE49-F238E27FC236}">
                <a16:creationId xmlns:a16="http://schemas.microsoft.com/office/drawing/2014/main" id="{723D562B-98AC-D2B0-6838-E78BC17BD26F}"/>
              </a:ext>
            </a:extLst>
          </p:cNvPr>
          <p:cNvSpPr>
            <a:spLocks noGrp="1"/>
          </p:cNvSpPr>
          <p:nvPr>
            <p:ph type="body" sz="quarter" idx="38" hasCustomPrompt="1"/>
          </p:nvPr>
        </p:nvSpPr>
        <p:spPr bwMode="black">
          <a:xfrm>
            <a:off x="539750" y="5138286"/>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afdeling, firma</a:t>
            </a:r>
          </a:p>
        </p:txBody>
      </p:sp>
      <p:sp>
        <p:nvSpPr>
          <p:cNvPr id="39" name="Text Placeholder 20">
            <a:extLst>
              <a:ext uri="{FF2B5EF4-FFF2-40B4-BE49-F238E27FC236}">
                <a16:creationId xmlns:a16="http://schemas.microsoft.com/office/drawing/2014/main" id="{6E305773-2500-082E-C106-FDB699BD39C4}"/>
              </a:ext>
            </a:extLst>
          </p:cNvPr>
          <p:cNvSpPr>
            <a:spLocks noGrp="1"/>
          </p:cNvSpPr>
          <p:nvPr>
            <p:ph type="body" sz="quarter" idx="39" hasCustomPrompt="1"/>
          </p:nvPr>
        </p:nvSpPr>
        <p:spPr bwMode="black">
          <a:xfrm>
            <a:off x="539750" y="54425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mobil/telefon</a:t>
            </a:r>
          </a:p>
        </p:txBody>
      </p:sp>
      <p:sp>
        <p:nvSpPr>
          <p:cNvPr id="40" name="Text Placeholder 20">
            <a:extLst>
              <a:ext uri="{FF2B5EF4-FFF2-40B4-BE49-F238E27FC236}">
                <a16:creationId xmlns:a16="http://schemas.microsoft.com/office/drawing/2014/main" id="{7F48733D-7AAA-D5D5-737D-212D9BE340D2}"/>
              </a:ext>
            </a:extLst>
          </p:cNvPr>
          <p:cNvSpPr>
            <a:spLocks noGrp="1"/>
          </p:cNvSpPr>
          <p:nvPr>
            <p:ph type="body" sz="quarter" idx="40" hasCustomPrompt="1"/>
          </p:nvPr>
        </p:nvSpPr>
        <p:spPr bwMode="black">
          <a:xfrm>
            <a:off x="539750" y="5694588"/>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e-mail</a:t>
            </a:r>
          </a:p>
        </p:txBody>
      </p:sp>
      <p:sp>
        <p:nvSpPr>
          <p:cNvPr id="41" name="Text Placeholder 20">
            <a:extLst>
              <a:ext uri="{FF2B5EF4-FFF2-40B4-BE49-F238E27FC236}">
                <a16:creationId xmlns:a16="http://schemas.microsoft.com/office/drawing/2014/main" id="{F45DCC4E-5B80-83B3-BE6D-48399B8099AD}"/>
              </a:ext>
            </a:extLst>
          </p:cNvPr>
          <p:cNvSpPr>
            <a:spLocks noGrp="1"/>
          </p:cNvSpPr>
          <p:nvPr>
            <p:ph type="body" sz="quarter" idx="41" hasCustomPrompt="1"/>
          </p:nvPr>
        </p:nvSpPr>
        <p:spPr bwMode="black">
          <a:xfrm>
            <a:off x="539750" y="6056611"/>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LinkedIn</a:t>
            </a:r>
          </a:p>
        </p:txBody>
      </p:sp>
      <p:sp>
        <p:nvSpPr>
          <p:cNvPr id="42" name="Text Placeholder 21">
            <a:extLst>
              <a:ext uri="{FF2B5EF4-FFF2-40B4-BE49-F238E27FC236}">
                <a16:creationId xmlns:a16="http://schemas.microsoft.com/office/drawing/2014/main" id="{D742C3DD-4CC5-A09E-648D-36E076EEE3A6}"/>
              </a:ext>
            </a:extLst>
          </p:cNvPr>
          <p:cNvSpPr>
            <a:spLocks noGrp="1"/>
          </p:cNvSpPr>
          <p:nvPr>
            <p:ph type="body" sz="quarter" idx="42" hasCustomPrompt="1"/>
          </p:nvPr>
        </p:nvSpPr>
        <p:spPr bwMode="black">
          <a:xfrm>
            <a:off x="3407819" y="48881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navn</a:t>
            </a:r>
          </a:p>
        </p:txBody>
      </p:sp>
      <p:sp>
        <p:nvSpPr>
          <p:cNvPr id="43" name="Text Placeholder 21">
            <a:extLst>
              <a:ext uri="{FF2B5EF4-FFF2-40B4-BE49-F238E27FC236}">
                <a16:creationId xmlns:a16="http://schemas.microsoft.com/office/drawing/2014/main" id="{3046E719-D965-5AF1-089E-7BD8CCD8388F}"/>
              </a:ext>
            </a:extLst>
          </p:cNvPr>
          <p:cNvSpPr>
            <a:spLocks noGrp="1"/>
          </p:cNvSpPr>
          <p:nvPr>
            <p:ph type="body" sz="quarter" idx="43" hasCustomPrompt="1"/>
          </p:nvPr>
        </p:nvSpPr>
        <p:spPr bwMode="black">
          <a:xfrm>
            <a:off x="3407819" y="5138286"/>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afdeling, firma</a:t>
            </a:r>
          </a:p>
        </p:txBody>
      </p:sp>
      <p:sp>
        <p:nvSpPr>
          <p:cNvPr id="44" name="Text Placeholder 21">
            <a:extLst>
              <a:ext uri="{FF2B5EF4-FFF2-40B4-BE49-F238E27FC236}">
                <a16:creationId xmlns:a16="http://schemas.microsoft.com/office/drawing/2014/main" id="{6E7C683B-627B-3552-AD02-8A56E6072428}"/>
              </a:ext>
            </a:extLst>
          </p:cNvPr>
          <p:cNvSpPr>
            <a:spLocks noGrp="1"/>
          </p:cNvSpPr>
          <p:nvPr>
            <p:ph type="body" sz="quarter" idx="44" hasCustomPrompt="1"/>
          </p:nvPr>
        </p:nvSpPr>
        <p:spPr bwMode="black">
          <a:xfrm>
            <a:off x="3407819" y="54425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mobil/telefon</a:t>
            </a:r>
          </a:p>
        </p:txBody>
      </p:sp>
      <p:sp>
        <p:nvSpPr>
          <p:cNvPr id="45" name="Text Placeholder 21">
            <a:extLst>
              <a:ext uri="{FF2B5EF4-FFF2-40B4-BE49-F238E27FC236}">
                <a16:creationId xmlns:a16="http://schemas.microsoft.com/office/drawing/2014/main" id="{226517BC-095E-223B-3AEC-C61941CD7AAF}"/>
              </a:ext>
            </a:extLst>
          </p:cNvPr>
          <p:cNvSpPr>
            <a:spLocks noGrp="1"/>
          </p:cNvSpPr>
          <p:nvPr>
            <p:ph type="body" sz="quarter" idx="45" hasCustomPrompt="1"/>
          </p:nvPr>
        </p:nvSpPr>
        <p:spPr bwMode="black">
          <a:xfrm>
            <a:off x="3407819" y="5694588"/>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e-mail</a:t>
            </a:r>
          </a:p>
        </p:txBody>
      </p:sp>
      <p:sp>
        <p:nvSpPr>
          <p:cNvPr id="46" name="Text Placeholder 21">
            <a:extLst>
              <a:ext uri="{FF2B5EF4-FFF2-40B4-BE49-F238E27FC236}">
                <a16:creationId xmlns:a16="http://schemas.microsoft.com/office/drawing/2014/main" id="{9B122FFF-A072-CF45-F564-B611D222D428}"/>
              </a:ext>
            </a:extLst>
          </p:cNvPr>
          <p:cNvSpPr>
            <a:spLocks noGrp="1"/>
          </p:cNvSpPr>
          <p:nvPr>
            <p:ph type="body" sz="quarter" idx="46" hasCustomPrompt="1"/>
          </p:nvPr>
        </p:nvSpPr>
        <p:spPr bwMode="black">
          <a:xfrm>
            <a:off x="3407819" y="6056611"/>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LinkedIn</a:t>
            </a:r>
          </a:p>
        </p:txBody>
      </p:sp>
      <p:sp>
        <p:nvSpPr>
          <p:cNvPr id="47" name="Text Placeholder 22">
            <a:extLst>
              <a:ext uri="{FF2B5EF4-FFF2-40B4-BE49-F238E27FC236}">
                <a16:creationId xmlns:a16="http://schemas.microsoft.com/office/drawing/2014/main" id="{F8F241C5-2A73-6D2B-8586-63401CA56BB5}"/>
              </a:ext>
            </a:extLst>
          </p:cNvPr>
          <p:cNvSpPr>
            <a:spLocks noGrp="1"/>
          </p:cNvSpPr>
          <p:nvPr>
            <p:ph type="body" sz="quarter" idx="47" hasCustomPrompt="1"/>
          </p:nvPr>
        </p:nvSpPr>
        <p:spPr bwMode="black">
          <a:xfrm>
            <a:off x="6275388" y="48881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navn</a:t>
            </a:r>
          </a:p>
        </p:txBody>
      </p:sp>
      <p:sp>
        <p:nvSpPr>
          <p:cNvPr id="48" name="Text Placeholder 22">
            <a:extLst>
              <a:ext uri="{FF2B5EF4-FFF2-40B4-BE49-F238E27FC236}">
                <a16:creationId xmlns:a16="http://schemas.microsoft.com/office/drawing/2014/main" id="{2AC0368C-1446-691F-39EE-518194C5472C}"/>
              </a:ext>
            </a:extLst>
          </p:cNvPr>
          <p:cNvSpPr>
            <a:spLocks noGrp="1"/>
          </p:cNvSpPr>
          <p:nvPr>
            <p:ph type="body" sz="quarter" idx="48" hasCustomPrompt="1"/>
          </p:nvPr>
        </p:nvSpPr>
        <p:spPr bwMode="black">
          <a:xfrm>
            <a:off x="6275388" y="5138286"/>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afdeling, firma</a:t>
            </a:r>
          </a:p>
        </p:txBody>
      </p:sp>
      <p:sp>
        <p:nvSpPr>
          <p:cNvPr id="49" name="Text Placeholder 22">
            <a:extLst>
              <a:ext uri="{FF2B5EF4-FFF2-40B4-BE49-F238E27FC236}">
                <a16:creationId xmlns:a16="http://schemas.microsoft.com/office/drawing/2014/main" id="{6123CC5D-3F27-81DA-BBAB-0E1308675463}"/>
              </a:ext>
            </a:extLst>
          </p:cNvPr>
          <p:cNvSpPr>
            <a:spLocks noGrp="1"/>
          </p:cNvSpPr>
          <p:nvPr>
            <p:ph type="body" sz="quarter" idx="49" hasCustomPrompt="1"/>
          </p:nvPr>
        </p:nvSpPr>
        <p:spPr bwMode="black">
          <a:xfrm>
            <a:off x="6275388" y="54425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mobil/telefon</a:t>
            </a:r>
          </a:p>
        </p:txBody>
      </p:sp>
      <p:sp>
        <p:nvSpPr>
          <p:cNvPr id="50" name="Text Placeholder 22">
            <a:extLst>
              <a:ext uri="{FF2B5EF4-FFF2-40B4-BE49-F238E27FC236}">
                <a16:creationId xmlns:a16="http://schemas.microsoft.com/office/drawing/2014/main" id="{DCB976E7-F789-F70B-4939-CA513AF2F38F}"/>
              </a:ext>
            </a:extLst>
          </p:cNvPr>
          <p:cNvSpPr>
            <a:spLocks noGrp="1"/>
          </p:cNvSpPr>
          <p:nvPr>
            <p:ph type="body" sz="quarter" idx="50" hasCustomPrompt="1"/>
          </p:nvPr>
        </p:nvSpPr>
        <p:spPr bwMode="black">
          <a:xfrm>
            <a:off x="6275388" y="5694588"/>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e-mail</a:t>
            </a:r>
          </a:p>
        </p:txBody>
      </p:sp>
      <p:sp>
        <p:nvSpPr>
          <p:cNvPr id="51" name="Text Placeholder 22">
            <a:extLst>
              <a:ext uri="{FF2B5EF4-FFF2-40B4-BE49-F238E27FC236}">
                <a16:creationId xmlns:a16="http://schemas.microsoft.com/office/drawing/2014/main" id="{2D018625-7AED-B5FE-10BC-CCC4168F8B73}"/>
              </a:ext>
            </a:extLst>
          </p:cNvPr>
          <p:cNvSpPr>
            <a:spLocks noGrp="1"/>
          </p:cNvSpPr>
          <p:nvPr>
            <p:ph type="body" sz="quarter" idx="51" hasCustomPrompt="1"/>
          </p:nvPr>
        </p:nvSpPr>
        <p:spPr bwMode="black">
          <a:xfrm>
            <a:off x="6275388" y="6056611"/>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LinkedIn</a:t>
            </a:r>
          </a:p>
        </p:txBody>
      </p:sp>
      <p:sp>
        <p:nvSpPr>
          <p:cNvPr id="52" name="Text Placeholder 23">
            <a:extLst>
              <a:ext uri="{FF2B5EF4-FFF2-40B4-BE49-F238E27FC236}">
                <a16:creationId xmlns:a16="http://schemas.microsoft.com/office/drawing/2014/main" id="{E86D2FDB-40F6-4879-F956-9BA8E303C838}"/>
              </a:ext>
            </a:extLst>
          </p:cNvPr>
          <p:cNvSpPr>
            <a:spLocks noGrp="1"/>
          </p:cNvSpPr>
          <p:nvPr>
            <p:ph type="body" sz="quarter" idx="52" hasCustomPrompt="1"/>
          </p:nvPr>
        </p:nvSpPr>
        <p:spPr bwMode="black">
          <a:xfrm>
            <a:off x="9144000" y="48881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navn</a:t>
            </a:r>
          </a:p>
        </p:txBody>
      </p:sp>
      <p:sp>
        <p:nvSpPr>
          <p:cNvPr id="53" name="Text Placeholder 23">
            <a:extLst>
              <a:ext uri="{FF2B5EF4-FFF2-40B4-BE49-F238E27FC236}">
                <a16:creationId xmlns:a16="http://schemas.microsoft.com/office/drawing/2014/main" id="{18C9397E-D6DF-EE82-3CA6-E3D21E9E1736}"/>
              </a:ext>
            </a:extLst>
          </p:cNvPr>
          <p:cNvSpPr>
            <a:spLocks noGrp="1"/>
          </p:cNvSpPr>
          <p:nvPr>
            <p:ph type="body" sz="quarter" idx="53" hasCustomPrompt="1"/>
          </p:nvPr>
        </p:nvSpPr>
        <p:spPr bwMode="black">
          <a:xfrm>
            <a:off x="9144000" y="5138286"/>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afdeling, firma</a:t>
            </a:r>
          </a:p>
        </p:txBody>
      </p:sp>
      <p:sp>
        <p:nvSpPr>
          <p:cNvPr id="54" name="Text Placeholder 23">
            <a:extLst>
              <a:ext uri="{FF2B5EF4-FFF2-40B4-BE49-F238E27FC236}">
                <a16:creationId xmlns:a16="http://schemas.microsoft.com/office/drawing/2014/main" id="{3F1199D9-EB04-C44C-322E-6C021EE413B1}"/>
              </a:ext>
            </a:extLst>
          </p:cNvPr>
          <p:cNvSpPr>
            <a:spLocks noGrp="1"/>
          </p:cNvSpPr>
          <p:nvPr>
            <p:ph type="body" sz="quarter" idx="54" hasCustomPrompt="1"/>
          </p:nvPr>
        </p:nvSpPr>
        <p:spPr bwMode="black">
          <a:xfrm>
            <a:off x="9144000" y="5442536"/>
            <a:ext cx="2508000" cy="252000"/>
          </a:xfrm>
        </p:spPr>
        <p:txBody>
          <a:bodyPr anchor="b" anchorCtr="0"/>
          <a:lstStyle>
            <a:lvl1pPr marL="0" indent="0">
              <a:spcAft>
                <a:spcPts val="0"/>
              </a:spcAft>
              <a:buNone/>
              <a:defRPr sz="1200">
                <a:solidFill>
                  <a:schemeClr val="tx1"/>
                </a:solidFill>
              </a:defRPr>
            </a:lvl1pPr>
          </a:lstStyle>
          <a:p>
            <a:pPr lvl="0"/>
            <a:r>
              <a:rPr lang="da-DK" dirty="0"/>
              <a:t>Klik for at tilføje mobil/telefon</a:t>
            </a:r>
          </a:p>
        </p:txBody>
      </p:sp>
      <p:sp>
        <p:nvSpPr>
          <p:cNvPr id="55" name="Text Placeholder 23">
            <a:extLst>
              <a:ext uri="{FF2B5EF4-FFF2-40B4-BE49-F238E27FC236}">
                <a16:creationId xmlns:a16="http://schemas.microsoft.com/office/drawing/2014/main" id="{D9572D90-28E7-F301-1175-0A8D41465CB3}"/>
              </a:ext>
            </a:extLst>
          </p:cNvPr>
          <p:cNvSpPr>
            <a:spLocks noGrp="1"/>
          </p:cNvSpPr>
          <p:nvPr>
            <p:ph type="body" sz="quarter" idx="55" hasCustomPrompt="1"/>
          </p:nvPr>
        </p:nvSpPr>
        <p:spPr bwMode="black">
          <a:xfrm>
            <a:off x="9144000" y="5694588"/>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e-mail</a:t>
            </a:r>
          </a:p>
        </p:txBody>
      </p:sp>
      <p:sp>
        <p:nvSpPr>
          <p:cNvPr id="56" name="Text Placeholder 23">
            <a:extLst>
              <a:ext uri="{FF2B5EF4-FFF2-40B4-BE49-F238E27FC236}">
                <a16:creationId xmlns:a16="http://schemas.microsoft.com/office/drawing/2014/main" id="{7A1DEA5A-ADBB-043B-7BC6-5040BDABDCB9}"/>
              </a:ext>
            </a:extLst>
          </p:cNvPr>
          <p:cNvSpPr>
            <a:spLocks noGrp="1"/>
          </p:cNvSpPr>
          <p:nvPr>
            <p:ph type="body" sz="quarter" idx="56" hasCustomPrompt="1"/>
          </p:nvPr>
        </p:nvSpPr>
        <p:spPr bwMode="black">
          <a:xfrm>
            <a:off x="9144000" y="6056611"/>
            <a:ext cx="2508000" cy="252000"/>
          </a:xfrm>
        </p:spPr>
        <p:txBody>
          <a:bodyPr anchor="t" anchorCtr="0"/>
          <a:lstStyle>
            <a:lvl1pPr marL="0" indent="0">
              <a:spcAft>
                <a:spcPts val="0"/>
              </a:spcAft>
              <a:buNone/>
              <a:defRPr sz="1200">
                <a:solidFill>
                  <a:schemeClr val="tx1"/>
                </a:solidFill>
              </a:defRPr>
            </a:lvl1pPr>
          </a:lstStyle>
          <a:p>
            <a:pPr lvl="0"/>
            <a:r>
              <a:rPr lang="da-DK" dirty="0"/>
              <a:t>Klik for at tilføje LinkedIn</a:t>
            </a:r>
          </a:p>
        </p:txBody>
      </p:sp>
      <p:sp>
        <p:nvSpPr>
          <p:cNvPr id="3" name="Date Placeholder 2">
            <a:extLst>
              <a:ext uri="{FF2B5EF4-FFF2-40B4-BE49-F238E27FC236}">
                <a16:creationId xmlns:a16="http://schemas.microsoft.com/office/drawing/2014/main" id="{45C8699C-99E1-4C2A-A7D5-8A7A181A71C4}"/>
              </a:ext>
            </a:extLst>
          </p:cNvPr>
          <p:cNvSpPr>
            <a:spLocks noGrp="1"/>
          </p:cNvSpPr>
          <p:nvPr userDrawn="1">
            <p:ph type="dt" sz="half" idx="10"/>
          </p:nvPr>
        </p:nvSpPr>
        <p:spPr bwMode="black"/>
        <p:txBody>
          <a:bodyPr/>
          <a:lstStyle/>
          <a:p>
            <a:fld id="{94D34A4D-3291-4B3D-A1A9-CC201360A85C}" type="datetime2">
              <a:rPr lang="da-DK" smtClean="0"/>
              <a:t>1. maj 2026</a:t>
            </a:fld>
            <a:endParaRPr lang="da-DK" dirty="0"/>
          </a:p>
        </p:txBody>
      </p:sp>
      <p:sp>
        <p:nvSpPr>
          <p:cNvPr id="4" name="Footer Placeholder 3">
            <a:extLst>
              <a:ext uri="{FF2B5EF4-FFF2-40B4-BE49-F238E27FC236}">
                <a16:creationId xmlns:a16="http://schemas.microsoft.com/office/drawing/2014/main" id="{F6FEA486-435A-4728-8644-5A73682A27D5}"/>
              </a:ext>
            </a:extLst>
          </p:cNvPr>
          <p:cNvSpPr>
            <a:spLocks noGrp="1"/>
          </p:cNvSpPr>
          <p:nvPr userDrawn="1">
            <p:ph type="ftr" sz="quarter" idx="11"/>
          </p:nvPr>
        </p:nvSpPr>
        <p:spPr bwMode="black"/>
        <p:txBody>
          <a:bodyPr/>
          <a:lstStyle/>
          <a:p>
            <a:endParaRPr lang="da-DK" dirty="0"/>
          </a:p>
        </p:txBody>
      </p:sp>
      <p:sp>
        <p:nvSpPr>
          <p:cNvPr id="5" name="Slide Number Placeholder 4">
            <a:extLst>
              <a:ext uri="{FF2B5EF4-FFF2-40B4-BE49-F238E27FC236}">
                <a16:creationId xmlns:a16="http://schemas.microsoft.com/office/drawing/2014/main" id="{762F494C-4491-403E-B550-A7CFFA8682C5}"/>
              </a:ext>
            </a:extLst>
          </p:cNvPr>
          <p:cNvSpPr>
            <a:spLocks noGrp="1"/>
          </p:cNvSpPr>
          <p:nvPr userDrawn="1">
            <p:ph type="sldNum" sz="quarter" idx="12"/>
          </p:nvPr>
        </p:nvSpPr>
        <p:spPr bwMode="black"/>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90234677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fslutning">
    <p:bg>
      <p:bgRef idx="1001">
        <a:schemeClr val="bg2"/>
      </p:bgRef>
    </p:bg>
    <p:spTree>
      <p:nvGrpSpPr>
        <p:cNvPr id="1" name=""/>
        <p:cNvGrpSpPr/>
        <p:nvPr/>
      </p:nvGrpSpPr>
      <p:grpSpPr>
        <a:xfrm>
          <a:off x="0" y="0"/>
          <a:ext cx="0" cy="0"/>
          <a:chOff x="0" y="0"/>
          <a:chExt cx="0" cy="0"/>
        </a:xfrm>
      </p:grpSpPr>
      <p:sp>
        <p:nvSpPr>
          <p:cNvPr id="7" name="Baggrund">
            <a:extLst>
              <a:ext uri="{FF2B5EF4-FFF2-40B4-BE49-F238E27FC236}">
                <a16:creationId xmlns:a16="http://schemas.microsoft.com/office/drawing/2014/main" id="{B3F73190-926D-48A2-870D-87A6E1C97AEC}"/>
              </a:ext>
            </a:extLst>
          </p:cNvPr>
          <p:cNvSpPr>
            <a:spLocks noGrp="1" noRot="1" noMove="1" noResize="1" noEditPoints="1" noAdjustHandles="1" noChangeArrowheads="1" noChangeShapeType="1"/>
          </p:cNvSpPr>
          <p:nvPr/>
        </p:nvSpPr>
        <p:spPr bwMode="white">
          <a:xfrm>
            <a:off x="0" y="0"/>
            <a:ext cx="12192000" cy="6858000"/>
          </a:xfrm>
          <a:custGeom>
            <a:avLst/>
            <a:gdLst>
              <a:gd name="connsiteX0" fmla="*/ 0 w 18288000"/>
              <a:gd name="connsiteY0" fmla="*/ 0 h 10287000"/>
              <a:gd name="connsiteX1" fmla="*/ 18288000 w 18288000"/>
              <a:gd name="connsiteY1" fmla="*/ 0 h 10287000"/>
              <a:gd name="connsiteX2" fmla="*/ 18288000 w 18288000"/>
              <a:gd name="connsiteY2" fmla="*/ 10287000 h 10287000"/>
              <a:gd name="connsiteX3" fmla="*/ 0 w 182880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8288000" h="10287000">
                <a:moveTo>
                  <a:pt x="0" y="0"/>
                </a:moveTo>
                <a:lnTo>
                  <a:pt x="18288000" y="0"/>
                </a:lnTo>
                <a:lnTo>
                  <a:pt x="18288000" y="10287000"/>
                </a:lnTo>
                <a:lnTo>
                  <a:pt x="0" y="10287000"/>
                </a:lnTo>
                <a:close/>
              </a:path>
            </a:pathLst>
          </a:custGeom>
          <a:solidFill>
            <a:schemeClr val="accent2"/>
          </a:solidFill>
          <a:ln w="9525" cap="flat">
            <a:noFill/>
            <a:prstDash val="solid"/>
            <a:miter/>
          </a:ln>
        </p:spPr>
        <p:txBody>
          <a:bodyPr rtlCol="0" anchor="ctr"/>
          <a:lstStyle/>
          <a:p>
            <a:endParaRPr lang="da-DK" dirty="0"/>
          </a:p>
        </p:txBody>
      </p:sp>
      <p:grpSp>
        <p:nvGrpSpPr>
          <p:cNvPr id="6" name="Group 5">
            <a:extLst>
              <a:ext uri="{FF2B5EF4-FFF2-40B4-BE49-F238E27FC236}">
                <a16:creationId xmlns:a16="http://schemas.microsoft.com/office/drawing/2014/main" id="{1DC52C35-A4BC-1A6A-7D44-97BEBEF85F65}"/>
              </a:ext>
            </a:extLst>
          </p:cNvPr>
          <p:cNvGrpSpPr>
            <a:grpSpLocks noGrp="1" noUngrp="1" noRot="1" noMove="1" noResize="1"/>
          </p:cNvGrpSpPr>
          <p:nvPr userDrawn="1"/>
        </p:nvGrpSpPr>
        <p:grpSpPr>
          <a:xfrm rot="5400000">
            <a:off x="8780583" y="1137140"/>
            <a:ext cx="4548555" cy="2274277"/>
            <a:chOff x="3408363" y="4698000"/>
            <a:chExt cx="4320001" cy="2160000"/>
          </a:xfrm>
          <a:solidFill>
            <a:schemeClr val="accent1"/>
          </a:solidFill>
        </p:grpSpPr>
        <p:sp>
          <p:nvSpPr>
            <p:cNvPr id="8" name="Rectangle 1">
              <a:extLst>
                <a:ext uri="{FF2B5EF4-FFF2-40B4-BE49-F238E27FC236}">
                  <a16:creationId xmlns:a16="http://schemas.microsoft.com/office/drawing/2014/main" id="{4E2E2F56-CEF5-E831-4B72-75BFE50E5A71}"/>
                </a:ext>
              </a:extLst>
            </p:cNvPr>
            <p:cNvSpPr>
              <a:spLocks noGrp="1" noRot="1" noMove="1" noResize="1" noEditPoints="1" noAdjustHandles="1" noChangeArrowheads="1" noChangeShapeType="1"/>
            </p:cNvSpPr>
            <p:nvPr/>
          </p:nvSpPr>
          <p:spPr>
            <a:xfrm rot="10800000">
              <a:off x="3408363" y="4698000"/>
              <a:ext cx="2160000" cy="21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9" name="Oval 2">
              <a:extLst>
                <a:ext uri="{FF2B5EF4-FFF2-40B4-BE49-F238E27FC236}">
                  <a16:creationId xmlns:a16="http://schemas.microsoft.com/office/drawing/2014/main" id="{E0E6C6CD-8F65-8FE8-456C-8FA53B4F2F8A}"/>
                </a:ext>
              </a:extLst>
            </p:cNvPr>
            <p:cNvSpPr>
              <a:spLocks noGrp="1" noRot="1" noMove="1" noResize="1" noEditPoints="1" noAdjustHandles="1" noChangeArrowheads="1" noChangeShapeType="1"/>
            </p:cNvSpPr>
            <p:nvPr/>
          </p:nvSpPr>
          <p:spPr>
            <a:xfrm rot="10800000">
              <a:off x="5568364" y="4698000"/>
              <a:ext cx="2160000" cy="216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grpSp>
      <p:sp>
        <p:nvSpPr>
          <p:cNvPr id="14" name="Logo">
            <a:extLst>
              <a:ext uri="{FF2B5EF4-FFF2-40B4-BE49-F238E27FC236}">
                <a16:creationId xmlns:a16="http://schemas.microsoft.com/office/drawing/2014/main" id="{5C1CB3A1-46DF-521F-BEC3-02EF44192A8F}"/>
              </a:ext>
            </a:extLst>
          </p:cNvPr>
          <p:cNvSpPr>
            <a:spLocks noGrp="1" noRot="1" noMove="1" noResize="1" noEditPoints="1" noAdjustHandles="1" noChangeArrowheads="1" noChangeShapeType="1"/>
          </p:cNvSpPr>
          <p:nvPr userDrawn="1"/>
        </p:nvSpPr>
        <p:spPr bwMode="white">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solidFill>
                <a:schemeClr val="tx1"/>
              </a:solidFill>
            </a:endParaRPr>
          </a:p>
        </p:txBody>
      </p:sp>
      <p:sp>
        <p:nvSpPr>
          <p:cNvPr id="2" name="Title 1">
            <a:extLst>
              <a:ext uri="{FF2B5EF4-FFF2-40B4-BE49-F238E27FC236}">
                <a16:creationId xmlns:a16="http://schemas.microsoft.com/office/drawing/2014/main" id="{800DCCA7-31B2-41D1-89F6-C6434BB14DF5}"/>
              </a:ext>
            </a:extLst>
          </p:cNvPr>
          <p:cNvSpPr>
            <a:spLocks noGrp="1"/>
          </p:cNvSpPr>
          <p:nvPr>
            <p:ph type="title" hasCustomPrompt="1"/>
          </p:nvPr>
        </p:nvSpPr>
        <p:spPr bwMode="black">
          <a:xfrm>
            <a:off x="3406774" y="2144713"/>
            <a:ext cx="5376863" cy="2498400"/>
          </a:xfrm>
        </p:spPr>
        <p:txBody>
          <a:bodyPr anchor="ctr" anchorCtr="0"/>
          <a:lstStyle>
            <a:lvl1pPr>
              <a:defRPr sz="5400">
                <a:solidFill>
                  <a:schemeClr val="tx1"/>
                </a:solidFill>
              </a:defRPr>
            </a:lvl1pPr>
          </a:lstStyle>
          <a:p>
            <a:r>
              <a:rPr lang="da-DK" dirty="0"/>
              <a:t>Klik for at tilføje titel</a:t>
            </a:r>
          </a:p>
        </p:txBody>
      </p:sp>
      <p:sp>
        <p:nvSpPr>
          <p:cNvPr id="3" name="Date Placeholder 2">
            <a:extLst>
              <a:ext uri="{FF2B5EF4-FFF2-40B4-BE49-F238E27FC236}">
                <a16:creationId xmlns:a16="http://schemas.microsoft.com/office/drawing/2014/main" id="{C6BCF23A-51F9-4D70-92EC-C44672400341}"/>
              </a:ext>
            </a:extLst>
          </p:cNvPr>
          <p:cNvSpPr>
            <a:spLocks noGrp="1"/>
          </p:cNvSpPr>
          <p:nvPr>
            <p:ph type="dt" sz="half" idx="10"/>
          </p:nvPr>
        </p:nvSpPr>
        <p:spPr bwMode="black"/>
        <p:txBody>
          <a:bodyPr/>
          <a:lstStyle/>
          <a:p>
            <a:fld id="{B820B8F4-3BE9-4C2C-BCF3-E566D577138B}" type="datetime2">
              <a:rPr lang="da-DK" smtClean="0"/>
              <a:t>1. maj 2026</a:t>
            </a:fld>
            <a:endParaRPr lang="da-DK" dirty="0"/>
          </a:p>
        </p:txBody>
      </p:sp>
      <p:sp>
        <p:nvSpPr>
          <p:cNvPr id="4" name="Footer Placeholder 3">
            <a:extLst>
              <a:ext uri="{FF2B5EF4-FFF2-40B4-BE49-F238E27FC236}">
                <a16:creationId xmlns:a16="http://schemas.microsoft.com/office/drawing/2014/main" id="{5BD9EF91-DCED-415C-B72F-4EFB2DD56A94}"/>
              </a:ext>
            </a:extLst>
          </p:cNvPr>
          <p:cNvSpPr>
            <a:spLocks noGrp="1"/>
          </p:cNvSpPr>
          <p:nvPr>
            <p:ph type="ftr" sz="quarter" idx="11"/>
          </p:nvPr>
        </p:nvSpPr>
        <p:spPr bwMode="black"/>
        <p:txBody>
          <a:bodyPr/>
          <a:lstStyle/>
          <a:p>
            <a:endParaRPr lang="da-DK" dirty="0"/>
          </a:p>
        </p:txBody>
      </p:sp>
      <p:sp>
        <p:nvSpPr>
          <p:cNvPr id="5" name="Slide Number Placeholder 4">
            <a:extLst>
              <a:ext uri="{FF2B5EF4-FFF2-40B4-BE49-F238E27FC236}">
                <a16:creationId xmlns:a16="http://schemas.microsoft.com/office/drawing/2014/main" id="{0C7DE60D-1F2D-44AD-84CF-17B13F041A4D}"/>
              </a:ext>
            </a:extLst>
          </p:cNvPr>
          <p:cNvSpPr>
            <a:spLocks noGrp="1"/>
          </p:cNvSpPr>
          <p:nvPr>
            <p:ph type="sldNum" sz="quarter" idx="12"/>
          </p:nvPr>
        </p:nvSpPr>
        <p:spPr bwMode="black"/>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67230514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26" name="Date Placeholder 6" hidden="1">
            <a:extLst>
              <a:ext uri="{FF2B5EF4-FFF2-40B4-BE49-F238E27FC236}">
                <a16:creationId xmlns:a16="http://schemas.microsoft.com/office/drawing/2014/main" id="{77A12538-135F-4FF2-A008-DD8778997A8B}"/>
              </a:ext>
            </a:extLst>
          </p:cNvPr>
          <p:cNvSpPr>
            <a:spLocks noGrp="1"/>
          </p:cNvSpPr>
          <p:nvPr>
            <p:ph type="dt" sz="half" idx="15"/>
          </p:nvPr>
        </p:nvSpPr>
        <p:spPr>
          <a:xfrm>
            <a:off x="0" y="6858000"/>
            <a:ext cx="0" cy="0"/>
          </a:xfrm>
        </p:spPr>
        <p:txBody>
          <a:bodyPr/>
          <a:lstStyle>
            <a:lvl1pPr>
              <a:defRPr sz="100">
                <a:noFill/>
              </a:defRPr>
            </a:lvl1pPr>
          </a:lstStyle>
          <a:p>
            <a:fld id="{C3BD48F7-A2E4-4D38-A02E-83B086DA86A2}" type="datetime2">
              <a:rPr lang="da-DK" smtClean="0"/>
              <a:t>1. maj 2026</a:t>
            </a:fld>
            <a:endParaRPr lang="da-DK" dirty="0"/>
          </a:p>
        </p:txBody>
      </p:sp>
      <p:sp>
        <p:nvSpPr>
          <p:cNvPr id="30" name="Footer Placeholder 8" hidden="1">
            <a:extLst>
              <a:ext uri="{FF2B5EF4-FFF2-40B4-BE49-F238E27FC236}">
                <a16:creationId xmlns:a16="http://schemas.microsoft.com/office/drawing/2014/main" id="{A42D56E7-CDF6-4E80-AFF3-D415EB0F22A2}"/>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31" name="Slide Number Placeholder 10" hidden="1">
            <a:extLst>
              <a:ext uri="{FF2B5EF4-FFF2-40B4-BE49-F238E27FC236}">
                <a16:creationId xmlns:a16="http://schemas.microsoft.com/office/drawing/2014/main" id="{42EB6738-FD94-43D4-9716-64D106B23C6B}"/>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
        <p:nvSpPr>
          <p:cNvPr id="44" name="Fast overskrift">
            <a:extLst>
              <a:ext uri="{FF2B5EF4-FFF2-40B4-BE49-F238E27FC236}">
                <a16:creationId xmlns:a16="http://schemas.microsoft.com/office/drawing/2014/main" id="{7AE3BB46-77B5-4BE0-A557-B2DBAB09F17D}"/>
              </a:ext>
            </a:extLst>
          </p:cNvPr>
          <p:cNvSpPr txBox="1"/>
          <p:nvPr userDrawn="1"/>
        </p:nvSpPr>
        <p:spPr>
          <a:xfrm>
            <a:off x="539752" y="367484"/>
            <a:ext cx="11109321" cy="650171"/>
          </a:xfrm>
          <a:prstGeom prst="rect">
            <a:avLst/>
          </a:prstGeom>
          <a:noFill/>
        </p:spPr>
        <p:txBody>
          <a:bodyPr wrap="square" lIns="0" tIns="0" rIns="0" bIns="0" rtlCol="0" anchor="t" anchorCtr="0">
            <a:noAutofit/>
          </a:bodyPr>
          <a:lstStyle/>
          <a:p>
            <a:r>
              <a:rPr lang="da-DK" sz="2800" b="0" noProof="1">
                <a:solidFill>
                  <a:schemeClr val="tx1"/>
                </a:solidFill>
                <a:latin typeface="+mj-lt"/>
                <a:cs typeface="Arial" panose="020B0604020202020204" pitchFamily="34" charset="0"/>
              </a:rPr>
              <a:t>TIPS &amp; TRICKS - DIN BRUGERGUIDE</a:t>
            </a:r>
          </a:p>
        </p:txBody>
      </p:sp>
      <p:sp>
        <p:nvSpPr>
          <p:cNvPr id="12" name="Text Box 3">
            <a:extLst>
              <a:ext uri="{FF2B5EF4-FFF2-40B4-BE49-F238E27FC236}">
                <a16:creationId xmlns:a16="http://schemas.microsoft.com/office/drawing/2014/main" id="{86940190-31B3-4285-B172-A74BDBF7AF53}"/>
              </a:ext>
            </a:extLst>
          </p:cNvPr>
          <p:cNvSpPr txBox="1">
            <a:spLocks noChangeArrowheads="1"/>
          </p:cNvSpPr>
          <p:nvPr userDrawn="1"/>
        </p:nvSpPr>
        <p:spPr bwMode="auto">
          <a:xfrm>
            <a:off x="4468481" y="1205608"/>
            <a:ext cx="3122762" cy="5574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dirty="0">
                <a:latin typeface="+mn-lt"/>
                <a:cs typeface="Arial" panose="020B0604020202020204" pitchFamily="34" charset="0"/>
              </a:rPr>
              <a:t>BILLEDER</a:t>
            </a:r>
            <a:br>
              <a:rPr lang="da-DK" sz="1600" dirty="0">
                <a:latin typeface="+mn-lt"/>
                <a:cs typeface="Arial" panose="020B0604020202020204" pitchFamily="34" charset="0"/>
              </a:rPr>
            </a:br>
            <a:r>
              <a:rPr lang="da-DK" sz="900" b="1" noProof="1">
                <a:solidFill>
                  <a:schemeClr val="tx1"/>
                </a:solidFill>
                <a:latin typeface="+mn-lt"/>
                <a:cs typeface="Arial" panose="020B0604020202020204" pitchFamily="34" charset="0"/>
              </a:rPr>
              <a:t>Indsæt fra Templafy</a:t>
            </a: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chemeClr val="tx1"/>
                </a:solidFill>
                <a:latin typeface="+mn-lt"/>
                <a:cs typeface="Arial" panose="020B0604020202020204" pitchFamily="34" charset="0"/>
              </a:rPr>
              <a:t>1</a:t>
            </a:r>
            <a:r>
              <a:rPr lang="da-DK" altLang="da-DK" sz="900" b="0" noProof="1">
                <a:solidFill>
                  <a:schemeClr val="tx1"/>
                </a:solidFill>
                <a:latin typeface="+mn-lt"/>
                <a:cs typeface="Arial" panose="020B0604020202020204" pitchFamily="34" charset="0"/>
              </a:rPr>
              <a:t>. Åbn Djøfs billedbibliotek på Djøf Assets – Startside: https://djoef2.sharepoint.com/sites/djoefassets.</a:t>
            </a: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2. </a:t>
            </a:r>
            <a:r>
              <a:rPr lang="da-DK" altLang="da-DK" sz="898" b="0" kern="1200" noProof="1">
                <a:solidFill>
                  <a:schemeClr val="tx1"/>
                </a:solidFill>
                <a:latin typeface="+mn-lt"/>
                <a:ea typeface="+mn-ea"/>
                <a:cs typeface="Arial" panose="020B0604020202020204" pitchFamily="34" charset="0"/>
              </a:rPr>
              <a:t>Kig i mapperne under Djøfs brand billeder for at finde de billeder, du har brug for – fx Ting</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3.</a:t>
            </a:r>
            <a:r>
              <a:rPr lang="da-DK" altLang="da-DK" sz="900" b="0" baseline="0" noProof="1">
                <a:solidFill>
                  <a:schemeClr val="tx1"/>
                </a:solidFill>
                <a:latin typeface="+mn-lt"/>
                <a:cs typeface="Arial" panose="020B0604020202020204" pitchFamily="34" charset="0"/>
              </a:rPr>
              <a:t> Udvælg et billede og klik på Download.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4. </a:t>
            </a:r>
            <a:r>
              <a:rPr lang="da-DK" altLang="da-DK" sz="900" b="0" baseline="0" noProof="1">
                <a:solidFill>
                  <a:schemeClr val="tx1"/>
                </a:solidFill>
                <a:latin typeface="+mn-lt"/>
                <a:cs typeface="Arial" panose="020B0604020202020204" pitchFamily="34" charset="0"/>
              </a:rPr>
              <a:t>Vælg Gem som for at gemme billedet lokalt på din PC - det kan nu indsættes i din præsentation.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NB. </a:t>
            </a:r>
            <a:r>
              <a:rPr lang="da-DK" altLang="da-DK" sz="900" b="0" baseline="0" noProof="1">
                <a:solidFill>
                  <a:schemeClr val="tx1"/>
                </a:solidFill>
                <a:latin typeface="+mn-lt"/>
                <a:cs typeface="Arial" panose="020B0604020202020204" pitchFamily="34" charset="0"/>
              </a:rPr>
              <a:t>Alle fotos indeholder en udløbsdato i filnavnet - det betyder, at vi ikke har ret til at benytte disse fotos overhovedet efter denne dato (så omdøb ikke fotoet)</a:t>
            </a:r>
            <a:br>
              <a:rPr lang="da-DK" altLang="da-DK" sz="900" b="0" baseline="0" noProof="1">
                <a:solidFill>
                  <a:schemeClr val="tx1"/>
                </a:solidFill>
                <a:latin typeface="+mn-lt"/>
                <a:cs typeface="Arial" panose="020B0604020202020204" pitchFamily="34" charset="0"/>
              </a:rPr>
            </a:br>
            <a:endParaRPr lang="da-DK"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chemeClr val="tx1"/>
                </a:solidFill>
                <a:latin typeface="+mn-lt"/>
                <a:cs typeface="Arial" panose="020B0604020202020204" pitchFamily="34" charset="0"/>
              </a:rPr>
              <a:t>Indsæt billede fra andre steder</a:t>
            </a:r>
          </a:p>
          <a:p>
            <a:pPr eaLnBrk="1" hangingPunct="1">
              <a:spcAft>
                <a:spcPts val="600"/>
              </a:spcAft>
              <a:defRPr/>
            </a:pPr>
            <a:r>
              <a:rPr lang="da-DK" altLang="da-DK" sz="900" b="0" noProof="1">
                <a:solidFill>
                  <a:schemeClr val="tx1"/>
                </a:solidFill>
                <a:latin typeface="+mn-lt"/>
                <a:cs typeface="Arial" panose="020B0604020202020204" pitchFamily="34" charset="0"/>
              </a:rPr>
              <a:t>På slides med billedpladsholder, klik på ikonet og vælg </a:t>
            </a:r>
            <a:r>
              <a:rPr lang="da-DK" altLang="da-DK" sz="900" b="1" noProof="1">
                <a:solidFill>
                  <a:schemeClr val="tx1"/>
                </a:solidFill>
                <a:latin typeface="+mn-lt"/>
                <a:cs typeface="Arial" panose="020B0604020202020204" pitchFamily="34" charset="0"/>
              </a:rPr>
              <a:t>Indsæt</a:t>
            </a:r>
            <a:r>
              <a:rPr lang="da-DK" altLang="da-DK" sz="900" b="0" noProof="1">
                <a:solidFill>
                  <a:schemeClr val="tx1"/>
                </a:solidFill>
                <a:latin typeface="+mn-lt"/>
                <a:cs typeface="Arial" panose="020B0604020202020204" pitchFamily="34" charset="0"/>
              </a:rPr>
              <a:t>, 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du trækker i billedets hjørner</a:t>
            </a:r>
          </a:p>
          <a:p>
            <a:pPr eaLnBrk="1" hangingPunct="1">
              <a:spcAft>
                <a:spcPts val="600"/>
              </a:spcAft>
              <a:defRPr/>
            </a:pP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indsætter et nyt, kan billedet lægge 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HJÆLPELINJER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mn-lt"/>
              </a:rPr>
              <a:t>⌘ </a:t>
            </a:r>
            <a:r>
              <a:rPr lang="da-DK" altLang="da-DK" sz="900" b="0" noProof="1">
                <a:solidFill>
                  <a:schemeClr val="tx1"/>
                </a:solidFill>
                <a:latin typeface="+mn-lt"/>
                <a:cs typeface="Arial" panose="020B0604020202020204" pitchFamily="34" charset="0"/>
              </a:rPr>
              <a:t>+ option + ctrl + G</a:t>
            </a:r>
            <a:endParaRPr lang="da-DK" altLang="da-DK" sz="900" b="1" noProof="1">
              <a:solidFill>
                <a:schemeClr val="tx1"/>
              </a:solidFill>
              <a:latin typeface="+mn-lt"/>
              <a:cs typeface="Arial" panose="020B0604020202020204" pitchFamily="34" charset="0"/>
            </a:endParaRPr>
          </a:p>
        </p:txBody>
      </p:sp>
      <p:sp>
        <p:nvSpPr>
          <p:cNvPr id="23" name="Text Box 3">
            <a:extLst>
              <a:ext uri="{FF2B5EF4-FFF2-40B4-BE49-F238E27FC236}">
                <a16:creationId xmlns:a16="http://schemas.microsoft.com/office/drawing/2014/main" id="{16A5B6A0-03E8-41F0-86AC-378C5C3FB6BB}"/>
              </a:ext>
            </a:extLst>
          </p:cNvPr>
          <p:cNvSpPr txBox="1">
            <a:spLocks noChangeArrowheads="1"/>
          </p:cNvSpPr>
          <p:nvPr userDrawn="1"/>
        </p:nvSpPr>
        <p:spPr bwMode="auto">
          <a:xfrm>
            <a:off x="8195702" y="1216811"/>
            <a:ext cx="2859647" cy="500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kun</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skal være på et enkelt slide</a:t>
            </a:r>
          </a:p>
          <a:p>
            <a:pPr eaLnBrk="1" hangingPunct="1">
              <a:spcAft>
                <a:spcPts val="600"/>
              </a:spcAft>
              <a:defRPr/>
            </a:pP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der ikke er ekstra layouts</a:t>
            </a:r>
            <a:br>
              <a:rPr lang="da-DK" altLang="da-DK" sz="900" b="0" noProof="1">
                <a:solidFill>
                  <a:srgbClr val="000000"/>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SLIDES &amp; SLIDE ELEMENTS</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Indsæt prædefineret slides og </a:t>
            </a:r>
            <a:r>
              <a:rPr lang="da-DK" altLang="da-DK" sz="900" b="0" cap="none" baseline="0" noProof="1">
                <a:solidFill>
                  <a:schemeClr val="tx1"/>
                </a:solidFill>
                <a:latin typeface="+mn-lt"/>
                <a:cs typeface="Arial" panose="020B0604020202020204" pitchFamily="34" charset="0"/>
              </a:rPr>
              <a:t>elementer</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fra </a:t>
            </a:r>
            <a:r>
              <a:rPr lang="da-DK" altLang="da-DK" sz="900" b="1" noProof="1">
                <a:solidFill>
                  <a:schemeClr val="tx1"/>
                </a:solidFill>
                <a:latin typeface="+mn-lt"/>
                <a:cs typeface="Arial" panose="020B0604020202020204" pitchFamily="34" charset="0"/>
              </a:rPr>
              <a:t>Templafy</a:t>
            </a:r>
            <a:r>
              <a:rPr lang="da-DK" altLang="da-DK" sz="900" b="0" noProof="1">
                <a:solidFill>
                  <a:schemeClr val="tx1"/>
                </a:solidFill>
                <a:latin typeface="+mn-lt"/>
                <a:cs typeface="Arial" panose="020B0604020202020204" pitchFamily="34" charset="0"/>
              </a:rPr>
              <a:t> knappen. Vælg </a:t>
            </a:r>
            <a:r>
              <a:rPr lang="da-DK" altLang="da-DK" sz="900" b="1" noProof="1">
                <a:solidFill>
                  <a:schemeClr val="tx1"/>
                </a:solidFill>
                <a:latin typeface="+mn-lt"/>
                <a:cs typeface="Arial" panose="020B0604020202020204" pitchFamily="34" charset="0"/>
              </a:rPr>
              <a:t>Slides</a:t>
            </a:r>
            <a:r>
              <a:rPr lang="da-DK" altLang="da-DK" sz="900" b="0" noProof="1">
                <a:solidFill>
                  <a:schemeClr val="tx1"/>
                </a:solidFill>
                <a:latin typeface="+mn-lt"/>
                <a:cs typeface="Arial" panose="020B0604020202020204" pitchFamily="34" charset="0"/>
              </a:rPr>
              <a:t> og </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Slide elements </a:t>
            </a:r>
            <a:r>
              <a:rPr lang="da-DK" altLang="da-DK" sz="900" b="0" noProof="1">
                <a:solidFill>
                  <a:schemeClr val="tx1"/>
                </a:solidFill>
                <a:latin typeface="+mn-lt"/>
                <a:cs typeface="Arial" panose="020B0604020202020204" pitchFamily="34" charset="0"/>
              </a:rPr>
              <a:t>i Templafy vinduet i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højre side af skærmen</a:t>
            </a: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sp>
        <p:nvSpPr>
          <p:cNvPr id="28" name="Text Box 2">
            <a:extLst>
              <a:ext uri="{FF2B5EF4-FFF2-40B4-BE49-F238E27FC236}">
                <a16:creationId xmlns:a16="http://schemas.microsoft.com/office/drawing/2014/main" id="{51D73D8C-1A2D-434D-8578-06D3B043BE46}"/>
              </a:ext>
            </a:extLst>
          </p:cNvPr>
          <p:cNvSpPr txBox="1">
            <a:spLocks noChangeArrowheads="1"/>
          </p:cNvSpPr>
          <p:nvPr userDrawn="1"/>
        </p:nvSpPr>
        <p:spPr bwMode="auto">
          <a:xfrm>
            <a:off x="539751" y="1205609"/>
            <a:ext cx="2867023" cy="468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br>
              <a:rPr lang="da-DK" altLang="da-DK" sz="900" b="0"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sz="1600" dirty="0">
                <a:latin typeface="+mn-lt"/>
                <a:cs typeface="Arial" panose="020B0604020202020204" pitchFamily="34" charset="0"/>
              </a:rPr>
              <a:t>SLIDES &amp; LAYOUTS</a:t>
            </a:r>
            <a:br>
              <a:rPr lang="da-DK" altLang="da-DK" sz="9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 </a:t>
            </a:r>
            <a:r>
              <a:rPr lang="da-DK" altLang="da-DK" sz="900" b="0" baseline="0" noProof="1">
                <a:solidFill>
                  <a:schemeClr val="tx1"/>
                </a:solidFill>
                <a:latin typeface="+mn-lt"/>
                <a:cs typeface="Arial" panose="020B0604020202020204" pitchFamily="34" charset="0"/>
              </a:rPr>
              <a:t>for at få vist en dropdown menu af mulige slides layout</a:t>
            </a:r>
            <a:br>
              <a:rPr lang="da-DK" altLang="da-DK" sz="900" b="0" baseline="0" noProof="1">
                <a:solidFill>
                  <a:schemeClr val="tx1"/>
                </a:solidFill>
                <a:latin typeface="+mn-lt"/>
                <a:cs typeface="Arial" panose="020B0604020202020204" pitchFamily="34" charset="0"/>
              </a:rPr>
            </a:br>
            <a:br>
              <a:rPr lang="da-DK" altLang="da-DK" sz="900" b="0" baseline="0" noProof="1">
                <a:solidFill>
                  <a:schemeClr val="tx1"/>
                </a:solidFill>
                <a:latin typeface="+mn-lt"/>
                <a:cs typeface="Arial" panose="020B0604020202020204" pitchFamily="34" charset="0"/>
              </a:rPr>
            </a:b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eaLnBrk="1" hangingPunct="1">
              <a:spcAft>
                <a:spcPts val="600"/>
              </a:spcAft>
              <a:defRPr/>
            </a:pPr>
            <a:endParaRPr lang="da-DK" altLang="da-DK" sz="900" b="0" noProof="1">
              <a:solidFill>
                <a:schemeClr val="tx1"/>
              </a:solidFill>
              <a:latin typeface="+mn-lt"/>
              <a:cs typeface="Arial" panose="020B0604020202020204" pitchFamily="34" charset="0"/>
            </a:endParaRPr>
          </a:p>
        </p:txBody>
      </p:sp>
      <p:pic>
        <p:nvPicPr>
          <p:cNvPr id="29" name="Picture 2">
            <a:extLst>
              <a:ext uri="{FF2B5EF4-FFF2-40B4-BE49-F238E27FC236}">
                <a16:creationId xmlns:a16="http://schemas.microsoft.com/office/drawing/2014/main" id="{67CFEA91-5609-48D9-BC31-25A4F2502298}"/>
              </a:ext>
            </a:extLst>
          </p:cNvPr>
          <p:cNvPicPr>
            <a:picLocks noChangeAspect="1"/>
          </p:cNvPicPr>
          <p:nvPr userDrawn="1"/>
        </p:nvPicPr>
        <p:blipFill>
          <a:blip r:embed="rId2"/>
          <a:stretch>
            <a:fillRect/>
          </a:stretch>
        </p:blipFill>
        <p:spPr>
          <a:xfrm>
            <a:off x="3411521" y="3075236"/>
            <a:ext cx="257143" cy="285714"/>
          </a:xfrm>
          <a:prstGeom prst="rect">
            <a:avLst/>
          </a:prstGeom>
        </p:spPr>
      </p:pic>
      <p:pic>
        <p:nvPicPr>
          <p:cNvPr id="32" name="Picture 29">
            <a:extLst>
              <a:ext uri="{FF2B5EF4-FFF2-40B4-BE49-F238E27FC236}">
                <a16:creationId xmlns:a16="http://schemas.microsoft.com/office/drawing/2014/main" id="{336B7D6F-306E-4198-B5D8-8300D5EEC9DB}"/>
              </a:ext>
            </a:extLst>
          </p:cNvPr>
          <p:cNvPicPr>
            <a:picLocks noChangeAspect="1"/>
          </p:cNvPicPr>
          <p:nvPr userDrawn="1"/>
        </p:nvPicPr>
        <p:blipFill>
          <a:blip r:embed="rId3"/>
          <a:stretch>
            <a:fillRect/>
          </a:stretch>
        </p:blipFill>
        <p:spPr>
          <a:xfrm>
            <a:off x="3411521" y="2321411"/>
            <a:ext cx="457143" cy="257143"/>
          </a:xfrm>
          <a:prstGeom prst="rect">
            <a:avLst/>
          </a:prstGeom>
        </p:spPr>
      </p:pic>
      <p:pic>
        <p:nvPicPr>
          <p:cNvPr id="34" name="Billede 33">
            <a:extLst>
              <a:ext uri="{FF2B5EF4-FFF2-40B4-BE49-F238E27FC236}">
                <a16:creationId xmlns:a16="http://schemas.microsoft.com/office/drawing/2014/main" id="{8B7D4B5D-5105-4B08-9F8D-29962C5C2409}"/>
              </a:ext>
            </a:extLst>
          </p:cNvPr>
          <p:cNvPicPr>
            <a:picLocks noChangeAspect="1"/>
          </p:cNvPicPr>
          <p:nvPr userDrawn="1"/>
        </p:nvPicPr>
        <p:blipFill>
          <a:blip r:embed="rId4"/>
          <a:stretch>
            <a:fillRect/>
          </a:stretch>
        </p:blipFill>
        <p:spPr>
          <a:xfrm>
            <a:off x="3411521" y="3796673"/>
            <a:ext cx="308589" cy="528030"/>
          </a:xfrm>
          <a:prstGeom prst="rect">
            <a:avLst/>
          </a:prstGeom>
        </p:spPr>
      </p:pic>
      <p:pic>
        <p:nvPicPr>
          <p:cNvPr id="36" name="Billede 35">
            <a:extLst>
              <a:ext uri="{FF2B5EF4-FFF2-40B4-BE49-F238E27FC236}">
                <a16:creationId xmlns:a16="http://schemas.microsoft.com/office/drawing/2014/main" id="{10574EF6-7E2E-460C-A32A-3DDD4B75BCEA}"/>
              </a:ext>
            </a:extLst>
          </p:cNvPr>
          <p:cNvPicPr>
            <a:picLocks noChangeAspect="1"/>
          </p:cNvPicPr>
          <p:nvPr userDrawn="1"/>
        </p:nvPicPr>
        <p:blipFill rotWithShape="1">
          <a:blip r:embed="rId5"/>
          <a:srcRect l="3031"/>
          <a:stretch/>
        </p:blipFill>
        <p:spPr>
          <a:xfrm>
            <a:off x="3411521" y="5499943"/>
            <a:ext cx="496606" cy="172842"/>
          </a:xfrm>
          <a:prstGeom prst="rect">
            <a:avLst/>
          </a:prstGeom>
        </p:spPr>
      </p:pic>
      <p:pic>
        <p:nvPicPr>
          <p:cNvPr id="37" name="Picture 36">
            <a:extLst>
              <a:ext uri="{FF2B5EF4-FFF2-40B4-BE49-F238E27FC236}">
                <a16:creationId xmlns:a16="http://schemas.microsoft.com/office/drawing/2014/main" id="{596A17E0-59D7-48F4-8A7B-898B5B7B3361}"/>
              </a:ext>
            </a:extLst>
          </p:cNvPr>
          <p:cNvPicPr>
            <a:picLocks noChangeAspect="1"/>
          </p:cNvPicPr>
          <p:nvPr userDrawn="1"/>
        </p:nvPicPr>
        <p:blipFill>
          <a:blip r:embed="rId6"/>
          <a:stretch>
            <a:fillRect/>
          </a:stretch>
        </p:blipFill>
        <p:spPr>
          <a:xfrm>
            <a:off x="3411521" y="4659955"/>
            <a:ext cx="475428" cy="176762"/>
          </a:xfrm>
          <a:prstGeom prst="rect">
            <a:avLst/>
          </a:prstGeom>
        </p:spPr>
      </p:pic>
      <p:pic>
        <p:nvPicPr>
          <p:cNvPr id="22" name="Billede 21">
            <a:extLst>
              <a:ext uri="{FF2B5EF4-FFF2-40B4-BE49-F238E27FC236}">
                <a16:creationId xmlns:a16="http://schemas.microsoft.com/office/drawing/2014/main" id="{9D257D03-9779-4535-98A8-F6E165A0B27F}"/>
              </a:ext>
            </a:extLst>
          </p:cNvPr>
          <p:cNvPicPr>
            <a:picLocks noChangeAspect="1"/>
          </p:cNvPicPr>
          <p:nvPr userDrawn="1"/>
        </p:nvPicPr>
        <p:blipFill>
          <a:blip r:embed="rId7"/>
          <a:stretch>
            <a:fillRect/>
          </a:stretch>
        </p:blipFill>
        <p:spPr>
          <a:xfrm>
            <a:off x="11055350" y="1771867"/>
            <a:ext cx="440195" cy="543366"/>
          </a:xfrm>
          <a:prstGeom prst="rect">
            <a:avLst/>
          </a:prstGeom>
        </p:spPr>
      </p:pic>
      <p:pic>
        <p:nvPicPr>
          <p:cNvPr id="5" name="Billede 4">
            <a:extLst>
              <a:ext uri="{FF2B5EF4-FFF2-40B4-BE49-F238E27FC236}">
                <a16:creationId xmlns:a16="http://schemas.microsoft.com/office/drawing/2014/main" id="{0249BE58-1339-E4AA-EDEF-446752AF1F19}"/>
              </a:ext>
            </a:extLst>
          </p:cNvPr>
          <p:cNvPicPr>
            <a:picLocks noChangeAspect="1"/>
          </p:cNvPicPr>
          <p:nvPr userDrawn="1"/>
        </p:nvPicPr>
        <p:blipFill>
          <a:blip r:embed="rId8"/>
          <a:stretch>
            <a:fillRect/>
          </a:stretch>
        </p:blipFill>
        <p:spPr>
          <a:xfrm>
            <a:off x="10499291" y="5472082"/>
            <a:ext cx="1112118" cy="360351"/>
          </a:xfrm>
          <a:prstGeom prst="rect">
            <a:avLst/>
          </a:prstGeom>
        </p:spPr>
      </p:pic>
    </p:spTree>
    <p:extLst>
      <p:ext uri="{BB962C8B-B14F-4D97-AF65-F5344CB8AC3E}">
        <p14:creationId xmlns:p14="http://schemas.microsoft.com/office/powerpoint/2010/main" val="2002492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t;Copilot layouts&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bg1">
              <a:lumMod val="50000"/>
            </a:schemeClr>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561573"/>
            <a:ext cx="11356977" cy="246221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3600" b="0" noProof="0" dirty="0">
                <a:solidFill>
                  <a:schemeClr val="bg1"/>
                </a:solidFill>
              </a:rPr>
              <a:t>Undgå at bruge layout efter dette punkt, da de bevidst er placeret og reserveret til Copilot-funktionalitet i den generelle skabelon</a:t>
            </a:r>
            <a:r>
              <a:rPr lang="da-DK" sz="4000" b="0" noProof="0" dirty="0">
                <a:solidFill>
                  <a:schemeClr val="bg1"/>
                </a:solidFill>
              </a:rPr>
              <a:t>.</a:t>
            </a:r>
            <a:br>
              <a:rPr lang="da-DK" sz="2400" b="0" noProof="0" dirty="0">
                <a:solidFill>
                  <a:schemeClr val="bg1"/>
                </a:solidFill>
              </a:rPr>
            </a:br>
            <a:br>
              <a:rPr lang="da-DK" sz="2400" b="0" noProof="0" dirty="0">
                <a:solidFill>
                  <a:schemeClr val="bg1"/>
                </a:solidFill>
              </a:rPr>
            </a:br>
            <a:endParaRPr lang="da-DK" sz="24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569660"/>
          </a:xfrm>
          <a:prstGeom prst="rect">
            <a:avLst/>
          </a:prstGeom>
        </p:spPr>
        <p:txBody>
          <a:bodyPr wrap="square">
            <a:spAutoFit/>
          </a:bodyPr>
          <a:lstStyle/>
          <a:p>
            <a:pPr algn="ctr"/>
            <a:r>
              <a:rPr lang="da-DK" sz="9600" b="1" i="1" noProof="0" dirty="0">
                <a:solidFill>
                  <a:schemeClr val="bg1"/>
                </a:solidFill>
              </a:rPr>
              <a:t>Copilot layouts</a:t>
            </a: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432127"/>
            <a:ext cx="11356974" cy="615553"/>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2000" b="0" noProof="0" dirty="0">
                <a:solidFill>
                  <a:schemeClr val="bg1"/>
                </a:solidFill>
              </a:rPr>
              <a:t>Bemærk venligst, at layout efter dette er en del af skabelonen, men kun bør bruges af Copilot og ikke til manuelt indhold.</a:t>
            </a: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fld id="{52D47452-3819-40A5-A104-ABD05BD430EB}" type="datetime4">
              <a:rPr lang="da-DK" smtClean="0"/>
              <a:t>26-05-01</a:t>
            </a:fld>
            <a:endParaRPr lang="da-DK" dirty="0"/>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509924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1">
    <p:bg>
      <p:bgPr>
        <a:solidFill>
          <a:srgbClr val="0054CE"/>
        </a:solidFill>
        <a:effectLst/>
      </p:bgPr>
    </p:bg>
    <p:spTree>
      <p:nvGrpSpPr>
        <p:cNvPr id="1" name=""/>
        <p:cNvGrpSpPr/>
        <p:nvPr/>
      </p:nvGrpSpPr>
      <p:grpSpPr>
        <a:xfrm>
          <a:off x="0" y="0"/>
          <a:ext cx="0" cy="0"/>
          <a:chOff x="0" y="0"/>
          <a:chExt cx="0" cy="0"/>
        </a:xfrm>
      </p:grpSpPr>
      <p:sp>
        <p:nvSpPr>
          <p:cNvPr id="13" name="Slide Number Placeholder 14" hidden="1">
            <a:extLst>
              <a:ext uri="{FF2B5EF4-FFF2-40B4-BE49-F238E27FC236}">
                <a16:creationId xmlns:a16="http://schemas.microsoft.com/office/drawing/2014/main" id="{C30C2083-B3EA-BC7E-C416-5F1209B0B77C}"/>
              </a:ext>
            </a:extLst>
          </p:cNvPr>
          <p:cNvSpPr>
            <a:spLocks noGrp="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
        <p:nvSpPr>
          <p:cNvPr id="4" name="Baggrund">
            <a:extLst>
              <a:ext uri="{FF2B5EF4-FFF2-40B4-BE49-F238E27FC236}">
                <a16:creationId xmlns:a16="http://schemas.microsoft.com/office/drawing/2014/main" id="{535FC38B-8323-15ED-ADF8-37FCD2A8267B}"/>
              </a:ext>
            </a:extLst>
          </p:cNvPr>
          <p:cNvSpPr/>
          <p:nvPr userDrawn="1"/>
        </p:nvSpPr>
        <p:spPr bwMode="white">
          <a:xfrm>
            <a:off x="0" y="0"/>
            <a:ext cx="12192006" cy="6858001"/>
          </a:xfrm>
          <a:custGeom>
            <a:avLst/>
            <a:gdLst>
              <a:gd name="connsiteX0" fmla="*/ -1 w 57499186"/>
              <a:gd name="connsiteY0" fmla="*/ 0 h 32343280"/>
              <a:gd name="connsiteX1" fmla="*/ 57499184 w 57499186"/>
              <a:gd name="connsiteY1" fmla="*/ 0 h 32343280"/>
              <a:gd name="connsiteX2" fmla="*/ 57499184 w 57499186"/>
              <a:gd name="connsiteY2" fmla="*/ 32343280 h 32343280"/>
              <a:gd name="connsiteX3" fmla="*/ -1 w 57499186"/>
              <a:gd name="connsiteY3" fmla="*/ 32343280 h 32343280"/>
            </a:gdLst>
            <a:ahLst/>
            <a:cxnLst>
              <a:cxn ang="0">
                <a:pos x="connsiteX0" y="connsiteY0"/>
              </a:cxn>
              <a:cxn ang="0">
                <a:pos x="connsiteX1" y="connsiteY1"/>
              </a:cxn>
              <a:cxn ang="0">
                <a:pos x="connsiteX2" y="connsiteY2"/>
              </a:cxn>
              <a:cxn ang="0">
                <a:pos x="connsiteX3" y="connsiteY3"/>
              </a:cxn>
            </a:cxnLst>
            <a:rect l="l" t="t" r="r" b="b"/>
            <a:pathLst>
              <a:path w="57499186" h="32343280">
                <a:moveTo>
                  <a:pt x="-1" y="0"/>
                </a:moveTo>
                <a:lnTo>
                  <a:pt x="57499184" y="0"/>
                </a:lnTo>
                <a:lnTo>
                  <a:pt x="57499184" y="32343280"/>
                </a:lnTo>
                <a:lnTo>
                  <a:pt x="-1" y="32343280"/>
                </a:lnTo>
                <a:close/>
              </a:path>
            </a:pathLst>
          </a:custGeom>
          <a:solidFill>
            <a:schemeClr val="accent1"/>
          </a:solidFill>
          <a:ln w="9525" cap="flat">
            <a:noFill/>
            <a:prstDash val="solid"/>
            <a:miter/>
          </a:ln>
        </p:spPr>
        <p:txBody>
          <a:bodyPr rtlCol="0" anchor="ctr"/>
          <a:lstStyle/>
          <a:p>
            <a:endParaRPr lang="da-DK" dirty="0"/>
          </a:p>
        </p:txBody>
      </p:sp>
      <p:sp>
        <p:nvSpPr>
          <p:cNvPr id="5" name="Logo">
            <a:extLst>
              <a:ext uri="{FF2B5EF4-FFF2-40B4-BE49-F238E27FC236}">
                <a16:creationId xmlns:a16="http://schemas.microsoft.com/office/drawing/2014/main" id="{DBB0815F-9C9E-0090-BD04-B04C2804856C}"/>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6" name="5.element top">
            <a:extLst>
              <a:ext uri="{FF2B5EF4-FFF2-40B4-BE49-F238E27FC236}">
                <a16:creationId xmlns:a16="http://schemas.microsoft.com/office/drawing/2014/main" id="{34EA46A2-C714-ECE7-DAA3-CD2F6D567255}"/>
              </a:ext>
            </a:extLst>
          </p:cNvPr>
          <p:cNvSpPr/>
          <p:nvPr userDrawn="1"/>
        </p:nvSpPr>
        <p:spPr>
          <a:xfrm>
            <a:off x="8763000" y="0"/>
            <a:ext cx="3429000" cy="3429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7" name="5.element bund">
            <a:extLst>
              <a:ext uri="{FF2B5EF4-FFF2-40B4-BE49-F238E27FC236}">
                <a16:creationId xmlns:a16="http://schemas.microsoft.com/office/drawing/2014/main" id="{37ED4D74-4F68-B1E1-2CC3-0AA132ED7778}"/>
              </a:ext>
            </a:extLst>
          </p:cNvPr>
          <p:cNvSpPr/>
          <p:nvPr userDrawn="1"/>
        </p:nvSpPr>
        <p:spPr>
          <a:xfrm>
            <a:off x="8764200" y="3429000"/>
            <a:ext cx="3429000" cy="3429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2" name="Title 1">
            <a:extLst>
              <a:ext uri="{FF2B5EF4-FFF2-40B4-BE49-F238E27FC236}">
                <a16:creationId xmlns:a16="http://schemas.microsoft.com/office/drawing/2014/main" id="{E4336E9A-8E96-CD8C-7598-F87632CD81CF}"/>
              </a:ext>
            </a:extLst>
          </p:cNvPr>
          <p:cNvSpPr>
            <a:spLocks noGrp="1"/>
          </p:cNvSpPr>
          <p:nvPr>
            <p:ph type="ctrTitle" hasCustomPrompt="1"/>
          </p:nvPr>
        </p:nvSpPr>
        <p:spPr>
          <a:xfrm>
            <a:off x="540000" y="2145600"/>
            <a:ext cx="7290000" cy="2498400"/>
          </a:xfrm>
        </p:spPr>
        <p:txBody>
          <a:bodyPr anchor="ctr" anchorCtr="0">
            <a:normAutofit/>
          </a:bodyPr>
          <a:lstStyle>
            <a:lvl1pPr algn="l">
              <a:defRPr sz="5400"/>
            </a:lvl1pPr>
          </a:lstStyle>
          <a:p>
            <a:r>
              <a:rPr lang="da-DK" dirty="0"/>
              <a:t>Klik for at tilføje titel</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hasCustomPrompt="1"/>
          </p:nvPr>
        </p:nvSpPr>
        <p:spPr>
          <a:xfrm>
            <a:off x="540000" y="360000"/>
            <a:ext cx="7286400" cy="180000"/>
          </a:xfrm>
        </p:spPr>
        <p:txBody>
          <a:bodyPr anchor="t" anchorCtr="0">
            <a:noAutofit/>
          </a:bodyPr>
          <a:lstStyle>
            <a:lvl1pPr marL="0" indent="0" algn="l">
              <a:lnSpc>
                <a:spcPct val="100000"/>
              </a:lnSpc>
              <a:spcBef>
                <a:spcPts val="0"/>
              </a:spcBef>
              <a:spcAft>
                <a:spcPts val="0"/>
              </a:spcAft>
              <a:buNone/>
              <a:defRPr sz="900">
                <a:latin typeface="+mn-lt"/>
              </a:defRPr>
            </a:lvl1pPr>
            <a:lvl2pPr marL="0" indent="0" algn="l">
              <a:lnSpc>
                <a:spcPct val="100000"/>
              </a:lnSpc>
              <a:spcBef>
                <a:spcPts val="0"/>
              </a:spcBef>
              <a:spcAft>
                <a:spcPts val="0"/>
              </a:spcAft>
              <a:buNone/>
              <a:defRPr sz="900">
                <a:latin typeface="+mn-lt"/>
              </a:defRPr>
            </a:lvl2pPr>
            <a:lvl3pPr marL="0" indent="0" algn="l">
              <a:lnSpc>
                <a:spcPct val="100000"/>
              </a:lnSpc>
              <a:spcBef>
                <a:spcPts val="0"/>
              </a:spcBef>
              <a:spcAft>
                <a:spcPts val="0"/>
              </a:spcAft>
              <a:buNone/>
              <a:defRPr sz="900">
                <a:latin typeface="+mn-lt"/>
              </a:defRPr>
            </a:lvl3pPr>
            <a:lvl4pPr marL="0" indent="0" algn="l">
              <a:lnSpc>
                <a:spcPct val="100000"/>
              </a:lnSpc>
              <a:spcBef>
                <a:spcPts val="0"/>
              </a:spcBef>
              <a:spcAft>
                <a:spcPts val="0"/>
              </a:spcAft>
              <a:buNone/>
              <a:defRPr sz="900">
                <a:latin typeface="+mn-lt"/>
              </a:defRPr>
            </a:lvl4pPr>
            <a:lvl5pPr marL="0" indent="0" algn="l">
              <a:lnSpc>
                <a:spcPct val="100000"/>
              </a:lnSpc>
              <a:spcBef>
                <a:spcPts val="0"/>
              </a:spcBef>
              <a:spcAft>
                <a:spcPts val="0"/>
              </a:spcAft>
              <a:buNone/>
              <a:defRPr sz="900">
                <a:latin typeface="+mn-lt"/>
              </a:defRPr>
            </a:lvl5pPr>
            <a:lvl6pPr marL="0" indent="0" algn="l">
              <a:lnSpc>
                <a:spcPct val="100000"/>
              </a:lnSpc>
              <a:spcBef>
                <a:spcPts val="0"/>
              </a:spcBef>
              <a:spcAft>
                <a:spcPts val="0"/>
              </a:spcAft>
              <a:buNone/>
              <a:defRPr sz="900">
                <a:latin typeface="+mn-lt"/>
              </a:defRPr>
            </a:lvl6pPr>
            <a:lvl7pPr marL="0" indent="0" algn="l">
              <a:lnSpc>
                <a:spcPct val="100000"/>
              </a:lnSpc>
              <a:spcBef>
                <a:spcPts val="0"/>
              </a:spcBef>
              <a:spcAft>
                <a:spcPts val="0"/>
              </a:spcAft>
              <a:buNone/>
              <a:defRPr sz="900">
                <a:latin typeface="+mn-lt"/>
              </a:defRPr>
            </a:lvl7pPr>
            <a:lvl8pPr marL="0" indent="0" algn="l">
              <a:lnSpc>
                <a:spcPct val="100000"/>
              </a:lnSpc>
              <a:spcBef>
                <a:spcPts val="0"/>
              </a:spcBef>
              <a:spcAft>
                <a:spcPts val="0"/>
              </a:spcAft>
              <a:buNone/>
              <a:defRPr sz="900">
                <a:latin typeface="+mn-lt"/>
              </a:defRPr>
            </a:lvl8pPr>
            <a:lvl9pPr marL="0" indent="0" algn="l">
              <a:lnSpc>
                <a:spcPct val="100000"/>
              </a:lnSpc>
              <a:spcBef>
                <a:spcPts val="0"/>
              </a:spcBef>
              <a:spcAft>
                <a:spcPts val="0"/>
              </a:spcAft>
              <a:buNone/>
              <a:defRPr sz="900">
                <a:latin typeface="+mn-lt"/>
              </a:defRPr>
            </a:lvl9pPr>
          </a:lstStyle>
          <a:p>
            <a:r>
              <a:rPr lang="da-DK" dirty="0"/>
              <a:t>Klik for at tilføje Navn, Titel</a:t>
            </a:r>
          </a:p>
        </p:txBody>
      </p:sp>
      <p:sp>
        <p:nvSpPr>
          <p:cNvPr id="10" name="Date Placeholder 9">
            <a:extLst>
              <a:ext uri="{FF2B5EF4-FFF2-40B4-BE49-F238E27FC236}">
                <a16:creationId xmlns:a16="http://schemas.microsoft.com/office/drawing/2014/main" id="{979BA087-F6C1-1FD3-F61C-749A08E28954}"/>
              </a:ext>
            </a:extLst>
          </p:cNvPr>
          <p:cNvSpPr>
            <a:spLocks noGrp="1"/>
          </p:cNvSpPr>
          <p:nvPr>
            <p:ph type="dt" sz="half" idx="10"/>
          </p:nvPr>
        </p:nvSpPr>
        <p:spPr>
          <a:xfrm>
            <a:off x="540000" y="6318000"/>
            <a:ext cx="1551600" cy="180000"/>
          </a:xfrm>
        </p:spPr>
        <p:txBody>
          <a:bodyPr anchor="b" anchorCtr="0"/>
          <a:lstStyle/>
          <a:p>
            <a:fld id="{3C6FC71C-0001-4CF6-A3C2-B709160DEA70}" type="datetime2">
              <a:rPr lang="da-DK" smtClean="0"/>
              <a:t>1. maj 2026</a:t>
            </a:fld>
            <a:endParaRPr lang="da-DK" dirty="0"/>
          </a:p>
        </p:txBody>
      </p:sp>
      <p:sp>
        <p:nvSpPr>
          <p:cNvPr id="11" name="Footer Placeholder 10">
            <a:extLst>
              <a:ext uri="{FF2B5EF4-FFF2-40B4-BE49-F238E27FC236}">
                <a16:creationId xmlns:a16="http://schemas.microsoft.com/office/drawing/2014/main" id="{A19A1654-CABF-DA4E-80DA-4C3B3A7F2139}"/>
              </a:ext>
            </a:extLst>
          </p:cNvPr>
          <p:cNvSpPr>
            <a:spLocks noGrp="1"/>
          </p:cNvSpPr>
          <p:nvPr>
            <p:ph type="ftr" sz="quarter" idx="11"/>
          </p:nvPr>
        </p:nvSpPr>
        <p:spPr>
          <a:xfrm>
            <a:off x="2451600" y="6318000"/>
            <a:ext cx="5374800" cy="180000"/>
          </a:xfrm>
        </p:spPr>
        <p:txBody>
          <a:bodyPr anchor="b" anchorCtr="0"/>
          <a:lstStyle/>
          <a:p>
            <a:endParaRPr lang="da-DK" dirty="0"/>
          </a:p>
        </p:txBody>
      </p:sp>
    </p:spTree>
    <p:extLst>
      <p:ext uri="{BB962C8B-B14F-4D97-AF65-F5344CB8AC3E}">
        <p14:creationId xmlns:p14="http://schemas.microsoft.com/office/powerpoint/2010/main" val="29373582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li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
        <p:nvSpPr>
          <p:cNvPr id="19" name="Baggrund">
            <a:extLst>
              <a:ext uri="{FF2B5EF4-FFF2-40B4-BE49-F238E27FC236}">
                <a16:creationId xmlns:a16="http://schemas.microsoft.com/office/drawing/2014/main" id="{4ACFE397-812C-4101-ACDF-B8D73B34B351}"/>
              </a:ext>
            </a:extLst>
          </p:cNvPr>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dirty="0"/>
          </a:p>
        </p:txBody>
      </p:sp>
      <p:sp>
        <p:nvSpPr>
          <p:cNvPr id="4" name="Logo">
            <a:extLst>
              <a:ext uri="{FF2B5EF4-FFF2-40B4-BE49-F238E27FC236}">
                <a16:creationId xmlns:a16="http://schemas.microsoft.com/office/drawing/2014/main" id="{F7CFAEA8-D0DE-02F3-C103-F385D9CCE6F6}"/>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3" name="Subtitle 2"/>
          <p:cNvSpPr>
            <a:spLocks noGrp="1"/>
          </p:cNvSpPr>
          <p:nvPr>
            <p:ph type="subTitle" idx="1" hasCustomPrompt="1"/>
          </p:nvPr>
        </p:nvSpPr>
        <p:spPr bwMode="black">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dirty="0"/>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6E139DF3-8738-4CDA-9AB0-A623BF4B81AE}" type="datetime2">
              <a:rPr lang="da-DK" smtClean="0"/>
              <a:t>1. maj 2026</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6" y="6317638"/>
            <a:ext cx="5375277" cy="180000"/>
          </a:xfrm>
        </p:spPr>
        <p:txBody>
          <a:bodyPr anchor="b" anchorCtr="0"/>
          <a:lstStyle>
            <a:lvl1pPr>
              <a:defRPr>
                <a:solidFill>
                  <a:schemeClr val="bg1"/>
                </a:solidFill>
              </a:defRPr>
            </a:lvl1pPr>
          </a:lstStyle>
          <a:p>
            <a:endParaRPr lang="da-DK" dirty="0"/>
          </a:p>
        </p:txBody>
      </p:sp>
    </p:spTree>
    <p:extLst>
      <p:ext uri="{BB962C8B-B14F-4D97-AF65-F5344CB8AC3E}">
        <p14:creationId xmlns:p14="http://schemas.microsoft.com/office/powerpoint/2010/main" val="2449888163"/>
      </p:ext>
    </p:extLst>
  </p:cSld>
  <p:clrMapOvr>
    <a:masterClrMapping/>
  </p:clrMapOvr>
  <p:hf hdr="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accent1"/>
        </a:solidFill>
        <a:effectLst/>
      </p:bgPr>
    </p:bg>
    <p:spTree>
      <p:nvGrpSpPr>
        <p:cNvPr id="1" name=""/>
        <p:cNvGrpSpPr/>
        <p:nvPr/>
      </p:nvGrpSpPr>
      <p:grpSpPr>
        <a:xfrm>
          <a:off x="0" y="0"/>
          <a:ext cx="0" cy="0"/>
          <a:chOff x="0" y="0"/>
          <a:chExt cx="0" cy="0"/>
        </a:xfrm>
      </p:grpSpPr>
      <p:sp>
        <p:nvSpPr>
          <p:cNvPr id="3" name="Baggrund">
            <a:extLst>
              <a:ext uri="{FF2B5EF4-FFF2-40B4-BE49-F238E27FC236}">
                <a16:creationId xmlns:a16="http://schemas.microsoft.com/office/drawing/2014/main" id="{19F515AA-B97D-25C0-5EA7-548EA1561D7D}"/>
              </a:ext>
            </a:extLst>
          </p:cNvPr>
          <p:cNvSpPr>
            <a:spLocks noGrp="1" noRot="1" noMove="1" noResize="1" noEditPoints="1" noAdjustHandles="1" noChangeArrowheads="1" noChangeShapeType="1"/>
          </p:cNvSpPr>
          <p:nvPr userDrawn="1"/>
        </p:nvSpPr>
        <p:spPr bwMode="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dirty="0"/>
          </a:p>
        </p:txBody>
      </p:sp>
      <p:sp>
        <p:nvSpPr>
          <p:cNvPr id="11" name="Oval 10">
            <a:extLst>
              <a:ext uri="{FF2B5EF4-FFF2-40B4-BE49-F238E27FC236}">
                <a16:creationId xmlns:a16="http://schemas.microsoft.com/office/drawing/2014/main" id="{498F3AF3-5E99-0464-7139-912F5AA7BE24}"/>
              </a:ext>
            </a:extLst>
          </p:cNvPr>
          <p:cNvSpPr>
            <a:spLocks noGrp="1" noRot="1" noMove="1" noResize="1" noEditPoints="1" noAdjustHandles="1" noChangeArrowheads="1" noChangeShapeType="1"/>
          </p:cNvSpPr>
          <p:nvPr userDrawn="1"/>
        </p:nvSpPr>
        <p:spPr>
          <a:xfrm>
            <a:off x="1710575" y="5133600"/>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12" name="Oval 11">
            <a:extLst>
              <a:ext uri="{FF2B5EF4-FFF2-40B4-BE49-F238E27FC236}">
                <a16:creationId xmlns:a16="http://schemas.microsoft.com/office/drawing/2014/main" id="{A5ABA3DB-FD6C-3A7B-3D31-6FA5444EF99A}"/>
              </a:ext>
            </a:extLst>
          </p:cNvPr>
          <p:cNvSpPr>
            <a:spLocks noGrp="1" noRot="1" noMove="1" noResize="1" noEditPoints="1" noAdjustHandles="1" noChangeArrowheads="1" noChangeShapeType="1"/>
          </p:cNvSpPr>
          <p:nvPr userDrawn="1"/>
        </p:nvSpPr>
        <p:spPr>
          <a:xfrm>
            <a:off x="5144509" y="5131809"/>
            <a:ext cx="1726191" cy="172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7" name="Logo">
            <a:extLst>
              <a:ext uri="{FF2B5EF4-FFF2-40B4-BE49-F238E27FC236}">
                <a16:creationId xmlns:a16="http://schemas.microsoft.com/office/drawing/2014/main" id="{63002D6E-A036-76ED-DDB8-28D2C584F0F9}"/>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2" name="Title 1"/>
          <p:cNvSpPr>
            <a:spLocks noGrp="1"/>
          </p:cNvSpPr>
          <p:nvPr>
            <p:ph type="ctrTitle" hasCustomPrompt="1"/>
          </p:nvPr>
        </p:nvSpPr>
        <p:spPr bwMode="black">
          <a:xfrm>
            <a:off x="3406774" y="2144712"/>
            <a:ext cx="5737225" cy="2502000"/>
          </a:xfrm>
        </p:spPr>
        <p:txBody>
          <a:bodyPr anchor="t" anchorCtr="0"/>
          <a:lstStyle>
            <a:lvl1pPr algn="l">
              <a:defRPr sz="5400">
                <a:solidFill>
                  <a:schemeClr val="tx1"/>
                </a:solidFill>
              </a:defRPr>
            </a:lvl1pPr>
          </a:lstStyle>
          <a:p>
            <a:r>
              <a:rPr lang="da-DK" noProof="0" dirty="0"/>
              <a:t>Klik for at tilføje titel</a:t>
            </a:r>
            <a:endParaRPr lang="da-DK" dirty="0"/>
          </a:p>
        </p:txBody>
      </p:sp>
      <p:sp>
        <p:nvSpPr>
          <p:cNvPr id="4" name="Date Placeholder 3">
            <a:extLst>
              <a:ext uri="{FF2B5EF4-FFF2-40B4-BE49-F238E27FC236}">
                <a16:creationId xmlns:a16="http://schemas.microsoft.com/office/drawing/2014/main" id="{A81B3820-0EFB-4B94-803A-7B2549FCB881}"/>
              </a:ext>
            </a:extLst>
          </p:cNvPr>
          <p:cNvSpPr>
            <a:spLocks noGrp="1"/>
          </p:cNvSpPr>
          <p:nvPr>
            <p:ph type="dt" sz="half" idx="10"/>
          </p:nvPr>
        </p:nvSpPr>
        <p:spPr bwMode="black"/>
        <p:txBody>
          <a:bodyPr/>
          <a:lstStyle/>
          <a:p>
            <a:fld id="{07B80B3B-FBF0-46AE-9DEC-6BA955099F57}" type="datetime2">
              <a:rPr lang="da-DK" smtClean="0"/>
              <a:t>1. maj 2026</a:t>
            </a:fld>
            <a:endParaRPr lang="da-DK" dirty="0"/>
          </a:p>
        </p:txBody>
      </p:sp>
      <p:sp>
        <p:nvSpPr>
          <p:cNvPr id="5" name="Footer Placeholder 4">
            <a:extLst>
              <a:ext uri="{FF2B5EF4-FFF2-40B4-BE49-F238E27FC236}">
                <a16:creationId xmlns:a16="http://schemas.microsoft.com/office/drawing/2014/main" id="{021F3B30-65E9-41E5-A5D0-067C180D9AEA}"/>
              </a:ext>
            </a:extLst>
          </p:cNvPr>
          <p:cNvSpPr>
            <a:spLocks noGrp="1"/>
          </p:cNvSpPr>
          <p:nvPr>
            <p:ph type="ftr" sz="quarter" idx="11"/>
          </p:nvPr>
        </p:nvSpPr>
        <p:spPr bwMode="black">
          <a:xfrm>
            <a:off x="3406775" y="360000"/>
            <a:ext cx="5737225" cy="180000"/>
          </a:xfrm>
        </p:spPr>
        <p:txBody>
          <a:bodyPr/>
          <a:lstStyle/>
          <a:p>
            <a:endParaRPr lang="da-DK" dirty="0"/>
          </a:p>
        </p:txBody>
      </p:sp>
      <p:sp>
        <p:nvSpPr>
          <p:cNvPr id="6" name="Slide Number Placeholder 5">
            <a:extLst>
              <a:ext uri="{FF2B5EF4-FFF2-40B4-BE49-F238E27FC236}">
                <a16:creationId xmlns:a16="http://schemas.microsoft.com/office/drawing/2014/main" id="{E11AE687-2FE6-4273-BD1B-8EDB234D6E1F}"/>
              </a:ext>
            </a:extLst>
          </p:cNvPr>
          <p:cNvSpPr>
            <a:spLocks noGrp="1"/>
          </p:cNvSpPr>
          <p:nvPr>
            <p:ph type="sldNum" sz="quarter" idx="12"/>
          </p:nvPr>
        </p:nvSpPr>
        <p:spPr bwMode="black"/>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814229189"/>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8ED56F52-5E42-65C8-EB3E-12081D494C8D}"/>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 name="Logo">
            <a:extLst>
              <a:ext uri="{FF2B5EF4-FFF2-40B4-BE49-F238E27FC236}">
                <a16:creationId xmlns:a16="http://schemas.microsoft.com/office/drawing/2014/main" id="{F4D412A3-166B-1E81-7A23-0C8A7BFEAF6A}"/>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11112499" cy="1244713"/>
          </a:xfrm>
        </p:spPr>
        <p:txBody>
          <a:bodyPr/>
          <a:lstStyle/>
          <a:p>
            <a:r>
              <a:rPr lang="da-DK" dirty="0"/>
              <a:t>Klik for at tilføje titel</a:t>
            </a:r>
          </a:p>
        </p:txBody>
      </p:sp>
      <p:sp>
        <p:nvSpPr>
          <p:cNvPr id="3" name="Content Placeholder 2"/>
          <p:cNvSpPr>
            <a:spLocks noGrp="1"/>
          </p:cNvSpPr>
          <p:nvPr>
            <p:ph idx="1" hasCustomPrompt="1"/>
          </p:nvPr>
        </p:nvSpPr>
        <p:spPr>
          <a:xfrm>
            <a:off x="539751" y="2145600"/>
            <a:ext cx="11111706" cy="4352038"/>
          </a:xfrm>
        </p:spPr>
        <p:txBody>
          <a:bodyPr/>
          <a:lstStyle>
            <a:lvl1pPr>
              <a:defRPr/>
            </a:lvl1pPr>
            <a:lvl5pPr>
              <a:defRPr/>
            </a:lvl5pPr>
          </a:lstStyle>
          <a:p>
            <a:pPr lvl="0"/>
            <a:r>
              <a:rPr lang="da-DK" noProof="0" dirty="0"/>
              <a:t>Klik for at tilføje tekst                                                                                                                                                        Enter+TAB for at se næste tekstformat                                                                                                                     SHIFT+TAB for at se foregående tekstformat</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dirty="0"/>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dirty="0"/>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3489967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36930E1E-875F-40D0-2198-210E70F9B757}"/>
              </a:ext>
            </a:extLst>
          </p:cNvPr>
          <p:cNvSpPr>
            <a:spLocks noGrp="1" noRot="1" noMove="1" noResize="1" noEditPoints="1" noAdjustHandles="1" noChangeArrowheads="1" noChangeShapeType="1"/>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5" name="Logo">
            <a:extLst>
              <a:ext uri="{FF2B5EF4-FFF2-40B4-BE49-F238E27FC236}">
                <a16:creationId xmlns:a16="http://schemas.microsoft.com/office/drawing/2014/main" id="{AC7D6C84-0BE3-A037-47D1-970FEBF2145F}"/>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2" name="Title 1">
            <a:extLst>
              <a:ext uri="{FF2B5EF4-FFF2-40B4-BE49-F238E27FC236}">
                <a16:creationId xmlns:a16="http://schemas.microsoft.com/office/drawing/2014/main" id="{D947CF41-4700-4C0D-801F-1B8DD72EDF93}"/>
              </a:ext>
            </a:extLst>
          </p:cNvPr>
          <p:cNvSpPr>
            <a:spLocks noGrp="1"/>
          </p:cNvSpPr>
          <p:nvPr>
            <p:ph type="title" hasCustomPrompt="1"/>
          </p:nvPr>
        </p:nvSpPr>
        <p:spPr/>
        <p:txBody>
          <a:bodyPr/>
          <a:lstStyle/>
          <a:p>
            <a:r>
              <a:rPr lang="da-DK" dirty="0"/>
              <a:t>Klik for at tilføje titel</a:t>
            </a:r>
          </a:p>
        </p:txBody>
      </p:sp>
      <p:sp>
        <p:nvSpPr>
          <p:cNvPr id="3" name="Content Placeholder 2"/>
          <p:cNvSpPr>
            <a:spLocks noGrp="1"/>
          </p:cNvSpPr>
          <p:nvPr>
            <p:ph idx="1" hasCustomPrompt="1"/>
          </p:nvPr>
        </p:nvSpPr>
        <p:spPr>
          <a:xfrm>
            <a:off x="539751" y="2145600"/>
            <a:ext cx="5375274" cy="4348284"/>
          </a:xfrm>
        </p:spPr>
        <p:txBody>
          <a:bodyPr/>
          <a:lstStyle>
            <a:lvl1pPr>
              <a:defRPr/>
            </a:lvl1pPr>
            <a:lvl5pPr>
              <a:defRPr/>
            </a:lvl5pPr>
          </a:lstStyle>
          <a:p>
            <a:pPr lvl="0"/>
            <a:r>
              <a:rPr lang="da-DK" noProof="0" dirty="0"/>
              <a:t>Klik for at tilføje tekst                                                        Enter+TAB for at se næste tekstformat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3800" y="2145600"/>
            <a:ext cx="5375274" cy="4352038"/>
          </a:xfrm>
        </p:spPr>
        <p:txBody>
          <a:bodyPr/>
          <a:lstStyle>
            <a:lvl1pPr>
              <a:defRPr/>
            </a:lvl1pPr>
            <a:lvl5pPr>
              <a:defRPr/>
            </a:lvl5pPr>
          </a:lstStyle>
          <a:p>
            <a:pPr lvl="0"/>
            <a:r>
              <a:rPr lang="da-DK" noProof="0" dirty="0"/>
              <a:t>Klik for at tilføje tekst                                                         Enter+TAB for at se næste tekstformat                        SHIFT+TAB for at se foregående tekstformat</a:t>
            </a:r>
            <a:endParaRPr lang="da-DK" dirty="0"/>
          </a:p>
        </p:txBody>
      </p:sp>
      <p:sp>
        <p:nvSpPr>
          <p:cNvPr id="8" name="Date Placeholder 7">
            <a:extLst>
              <a:ext uri="{FF2B5EF4-FFF2-40B4-BE49-F238E27FC236}">
                <a16:creationId xmlns:a16="http://schemas.microsoft.com/office/drawing/2014/main" id="{B179F1B7-998F-4712-829C-E01820C0C773}"/>
              </a:ext>
            </a:extLst>
          </p:cNvPr>
          <p:cNvSpPr>
            <a:spLocks noGrp="1"/>
          </p:cNvSpPr>
          <p:nvPr>
            <p:ph type="dt" sz="half" idx="10"/>
          </p:nvPr>
        </p:nvSpPr>
        <p:spPr/>
        <p:txBody>
          <a:bodyPr/>
          <a:lstStyle/>
          <a:p>
            <a:fld id="{32E5FA76-F9FC-4D15-8777-F516149DC89C}" type="datetime2">
              <a:rPr lang="da-DK" smtClean="0"/>
              <a:t>1. maj 2026</a:t>
            </a:fld>
            <a:endParaRPr lang="da-DK" dirty="0"/>
          </a:p>
        </p:txBody>
      </p:sp>
      <p:sp>
        <p:nvSpPr>
          <p:cNvPr id="9" name="Footer Placeholder 8">
            <a:extLst>
              <a:ext uri="{FF2B5EF4-FFF2-40B4-BE49-F238E27FC236}">
                <a16:creationId xmlns:a16="http://schemas.microsoft.com/office/drawing/2014/main" id="{0232EBDF-D4DF-43F0-AF73-6BA997520F3C}"/>
              </a:ext>
            </a:extLst>
          </p:cNvPr>
          <p:cNvSpPr>
            <a:spLocks noGrp="1"/>
          </p:cNvSpPr>
          <p:nvPr>
            <p:ph type="ftr" sz="quarter" idx="11"/>
          </p:nvPr>
        </p:nvSpPr>
        <p:spPr/>
        <p:txBody>
          <a:bodyPr/>
          <a:lstStyle/>
          <a:p>
            <a:endParaRPr lang="da-DK" dirty="0"/>
          </a:p>
        </p:txBody>
      </p:sp>
      <p:sp>
        <p:nvSpPr>
          <p:cNvPr id="10" name="Slide Number Placeholder 9">
            <a:extLst>
              <a:ext uri="{FF2B5EF4-FFF2-40B4-BE49-F238E27FC236}">
                <a16:creationId xmlns:a16="http://schemas.microsoft.com/office/drawing/2014/main" id="{3703D2D9-0CA9-4F56-8DE3-66F8EAB2A642}"/>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644614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Photo 1">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9" name="Logo">
            <a:extLst>
              <a:ext uri="{FF2B5EF4-FFF2-40B4-BE49-F238E27FC236}">
                <a16:creationId xmlns:a16="http://schemas.microsoft.com/office/drawing/2014/main" id="{6DE46042-7090-6C1E-F726-8C18F75BAEFE}"/>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8186738" y="957600"/>
            <a:ext cx="3463925" cy="5540038"/>
          </a:xfrm>
          <a:prstGeom prst="rect">
            <a:avLst/>
          </a:prstGeom>
          <a:solidFill>
            <a:schemeClr val="bg1">
              <a:lumMod val="85000"/>
            </a:schemeClr>
          </a:solidFill>
        </p:spPr>
        <p:txBody>
          <a:bodyPr lIns="360000" tIns="108000" rIns="360000"/>
          <a:lstStyle>
            <a:lvl1pPr marL="0" indent="0" algn="ctr">
              <a:buNone/>
              <a:defRPr sz="1400"/>
            </a:lvl1pPr>
          </a:lstStyle>
          <a:p>
            <a:r>
              <a:rPr lang="da-DK" dirty="0"/>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6332400" cy="1244713"/>
          </a:xfrm>
        </p:spPr>
        <p:txBody>
          <a:bodyPr/>
          <a:lstStyle/>
          <a:p>
            <a:r>
              <a:rPr lang="da-DK" dirty="0"/>
              <a:t>Klik for at tilføje titel</a:t>
            </a:r>
          </a:p>
        </p:txBody>
      </p:sp>
      <p:sp>
        <p:nvSpPr>
          <p:cNvPr id="7" name="Content Placeholder 2">
            <a:extLst>
              <a:ext uri="{FF2B5EF4-FFF2-40B4-BE49-F238E27FC236}">
                <a16:creationId xmlns:a16="http://schemas.microsoft.com/office/drawing/2014/main" id="{6D21675C-A1A8-8F72-4BBF-529486AC6012}"/>
              </a:ext>
            </a:extLst>
          </p:cNvPr>
          <p:cNvSpPr>
            <a:spLocks noGrp="1"/>
          </p:cNvSpPr>
          <p:nvPr>
            <p:ph idx="1" hasCustomPrompt="1"/>
          </p:nvPr>
        </p:nvSpPr>
        <p:spPr>
          <a:xfrm>
            <a:off x="538958" y="2145600"/>
            <a:ext cx="6332400" cy="4352038"/>
          </a:xfrm>
        </p:spPr>
        <p:txBody>
          <a:bodyPr/>
          <a:lstStyle>
            <a:lvl1pPr>
              <a:defRPr/>
            </a:lvl1pPr>
            <a:lvl5pPr>
              <a:defRPr/>
            </a:lvl5pPr>
          </a:lstStyle>
          <a:p>
            <a:pPr lvl="0"/>
            <a:r>
              <a:rPr lang="da-DK" noProof="0" dirty="0"/>
              <a:t>Klik for at tilføje tekst                                                                                  Enter+TAB for at se næste tekstformat                                     SHIFT+TAB for at se foregående tekstformat</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C69C6B0C-1D48-4231-9182-633CE322FF78}" type="datetime2">
              <a:rPr lang="da-DK" smtClean="0"/>
              <a:t>1. maj 2026</a:t>
            </a:fld>
            <a:endParaRPr lang="da-DK" dirty="0"/>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271017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 Photo 2">
    <p:bg bwMode="gray">
      <p:bgRef idx="1001">
        <a:schemeClr val="bg1"/>
      </p:bgRef>
    </p:bg>
    <p:spTree>
      <p:nvGrpSpPr>
        <p:cNvPr id="1" name=""/>
        <p:cNvGrpSpPr/>
        <p:nvPr/>
      </p:nvGrpSpPr>
      <p:grpSpPr>
        <a:xfrm>
          <a:off x="0" y="0"/>
          <a:ext cx="0" cy="0"/>
          <a:chOff x="0" y="0"/>
          <a:chExt cx="0" cy="0"/>
        </a:xfrm>
      </p:grpSpPr>
      <p:sp>
        <p:nvSpPr>
          <p:cNvPr id="10" name="Baggrund">
            <a:extLst>
              <a:ext uri="{FF2B5EF4-FFF2-40B4-BE49-F238E27FC236}">
                <a16:creationId xmlns:a16="http://schemas.microsoft.com/office/drawing/2014/main" id="{ACCE4973-6BCA-4494-93AB-C4454AC513F8}"/>
              </a:ext>
            </a:extLst>
          </p:cNvPr>
          <p:cNvSpPr>
            <a:spLocks noGrp="1" noRot="1" noMove="1" noResize="1" noEditPoints="1" noAdjustHandles="1" noChangeArrowheads="1" noChangeShapeType="1"/>
          </p:cNvSpPr>
          <p:nvPr userDrawn="1"/>
        </p:nvSpPr>
        <p:spPr bwMode="white">
          <a:xfrm>
            <a:off x="0" y="0"/>
            <a:ext cx="12192000" cy="6858000"/>
          </a:xfrm>
          <a:prstGeom prst="rect">
            <a:avLst/>
          </a:prstGeom>
          <a:solidFill>
            <a:srgbClr val="E6CD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9" name="Logo">
            <a:extLst>
              <a:ext uri="{FF2B5EF4-FFF2-40B4-BE49-F238E27FC236}">
                <a16:creationId xmlns:a16="http://schemas.microsoft.com/office/drawing/2014/main" id="{6DE46042-7090-6C1E-F726-8C18F75BAEFE}"/>
              </a:ext>
            </a:extLst>
          </p:cNvPr>
          <p:cNvSpPr>
            <a:spLocks noGrp="1" noRot="1" noMove="1" noResize="1" noEditPoints="1" noAdjustHandles="1" noChangeArrowheads="1" noChangeShapeType="1"/>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
        <p:nvSpPr>
          <p:cNvPr id="3" name="Picture Placeholder 7">
            <a:extLst>
              <a:ext uri="{FF2B5EF4-FFF2-40B4-BE49-F238E27FC236}">
                <a16:creationId xmlns:a16="http://schemas.microsoft.com/office/drawing/2014/main" id="{E6BCFA1D-1B1A-BDFE-1027-53188320EAA4}"/>
              </a:ext>
            </a:extLst>
          </p:cNvPr>
          <p:cNvSpPr>
            <a:spLocks noGrp="1"/>
          </p:cNvSpPr>
          <p:nvPr>
            <p:ph type="pic" sz="quarter" idx="13" hasCustomPrompt="1"/>
          </p:nvPr>
        </p:nvSpPr>
        <p:spPr>
          <a:xfrm>
            <a:off x="5319713" y="957600"/>
            <a:ext cx="6330951" cy="5540038"/>
          </a:xfrm>
          <a:prstGeom prst="rect">
            <a:avLst/>
          </a:prstGeom>
          <a:solidFill>
            <a:schemeClr val="bg1">
              <a:lumMod val="85000"/>
            </a:schemeClr>
          </a:solidFill>
        </p:spPr>
        <p:txBody>
          <a:bodyPr lIns="360000" tIns="108000" rIns="360000"/>
          <a:lstStyle>
            <a:lvl1pPr marL="0" indent="0" algn="ctr">
              <a:buNone/>
              <a:defRPr sz="1400"/>
            </a:lvl1pPr>
          </a:lstStyle>
          <a:p>
            <a:r>
              <a:rPr lang="da-DK" dirty="0"/>
              <a:t>Klik på denne tekst og indsæt billede via Skyfish ikonet.</a:t>
            </a:r>
          </a:p>
        </p:txBody>
      </p:sp>
      <p:sp>
        <p:nvSpPr>
          <p:cNvPr id="2" name="Title 1">
            <a:extLst>
              <a:ext uri="{FF2B5EF4-FFF2-40B4-BE49-F238E27FC236}">
                <a16:creationId xmlns:a16="http://schemas.microsoft.com/office/drawing/2014/main" id="{DD4ED3C8-264A-976B-C94D-3171C17ADA47}"/>
              </a:ext>
            </a:extLst>
          </p:cNvPr>
          <p:cNvSpPr>
            <a:spLocks noGrp="1"/>
          </p:cNvSpPr>
          <p:nvPr>
            <p:ph type="title" hasCustomPrompt="1"/>
          </p:nvPr>
        </p:nvSpPr>
        <p:spPr>
          <a:xfrm>
            <a:off x="538958" y="900000"/>
            <a:ext cx="3463200" cy="1244713"/>
          </a:xfrm>
        </p:spPr>
        <p:txBody>
          <a:bodyPr/>
          <a:lstStyle/>
          <a:p>
            <a:r>
              <a:rPr lang="da-DK" dirty="0"/>
              <a:t>Klik for at tilføje titel</a:t>
            </a:r>
          </a:p>
        </p:txBody>
      </p:sp>
      <p:sp>
        <p:nvSpPr>
          <p:cNvPr id="7" name="Content Placeholder 2">
            <a:extLst>
              <a:ext uri="{FF2B5EF4-FFF2-40B4-BE49-F238E27FC236}">
                <a16:creationId xmlns:a16="http://schemas.microsoft.com/office/drawing/2014/main" id="{46D2A08E-A48B-5A1A-AE36-D9ADE8CD139C}"/>
              </a:ext>
            </a:extLst>
          </p:cNvPr>
          <p:cNvSpPr>
            <a:spLocks noGrp="1"/>
          </p:cNvSpPr>
          <p:nvPr>
            <p:ph idx="1" hasCustomPrompt="1"/>
          </p:nvPr>
        </p:nvSpPr>
        <p:spPr>
          <a:xfrm>
            <a:off x="538958" y="2145600"/>
            <a:ext cx="3463200" cy="4352038"/>
          </a:xfrm>
        </p:spPr>
        <p:txBody>
          <a:bodyPr/>
          <a:lstStyle>
            <a:lvl1pPr>
              <a:defRPr/>
            </a:lvl1pPr>
            <a:lvl5pPr>
              <a:defRPr/>
            </a:lvl5pPr>
          </a:lstStyle>
          <a:p>
            <a:pPr lvl="0"/>
            <a:r>
              <a:rPr lang="da-DK" noProof="0" dirty="0"/>
              <a:t>Klik for at tilføje tekst                     Enter+TAB for at se næste tekstformat                     SHIFT+TAB for at se foregående tekstformat</a:t>
            </a:r>
          </a:p>
        </p:txBody>
      </p:sp>
      <p:sp>
        <p:nvSpPr>
          <p:cNvPr id="4" name="Date Placeholder 3">
            <a:extLst>
              <a:ext uri="{FF2B5EF4-FFF2-40B4-BE49-F238E27FC236}">
                <a16:creationId xmlns:a16="http://schemas.microsoft.com/office/drawing/2014/main" id="{23E377DC-C9B2-4B4E-B5E7-2935335DD750}"/>
              </a:ext>
            </a:extLst>
          </p:cNvPr>
          <p:cNvSpPr>
            <a:spLocks noGrp="1"/>
          </p:cNvSpPr>
          <p:nvPr>
            <p:ph type="dt" sz="half" idx="10"/>
          </p:nvPr>
        </p:nvSpPr>
        <p:spPr/>
        <p:txBody>
          <a:bodyPr/>
          <a:lstStyle/>
          <a:p>
            <a:fld id="{DE9ECA81-E591-46E5-8C82-172BFFE4F0A7}" type="datetime2">
              <a:rPr lang="da-DK" smtClean="0"/>
              <a:t>1. maj 2026</a:t>
            </a:fld>
            <a:endParaRPr lang="da-DK" dirty="0"/>
          </a:p>
        </p:txBody>
      </p:sp>
      <p:sp>
        <p:nvSpPr>
          <p:cNvPr id="5" name="Footer Placeholder 4">
            <a:extLst>
              <a:ext uri="{FF2B5EF4-FFF2-40B4-BE49-F238E27FC236}">
                <a16:creationId xmlns:a16="http://schemas.microsoft.com/office/drawing/2014/main" id="{F11AAD6F-B90D-4DBC-8DCC-AC144915CF7C}"/>
              </a:ext>
            </a:extLst>
          </p:cNvPr>
          <p:cNvSpPr>
            <a:spLocks noGrp="1"/>
          </p:cNvSpPr>
          <p:nvPr>
            <p:ph type="ftr" sz="quarter" idx="11"/>
          </p:nvPr>
        </p:nvSpPr>
        <p:spPr>
          <a:xfrm>
            <a:off x="3406774" y="360000"/>
            <a:ext cx="5737226" cy="180000"/>
          </a:xfrm>
        </p:spPr>
        <p:txBody>
          <a:bodyPr/>
          <a:lstStyle/>
          <a:p>
            <a:endParaRPr lang="da-DK" dirty="0"/>
          </a:p>
        </p:txBody>
      </p:sp>
      <p:sp>
        <p:nvSpPr>
          <p:cNvPr id="6" name="Slide Number Placeholder 5">
            <a:extLst>
              <a:ext uri="{FF2B5EF4-FFF2-40B4-BE49-F238E27FC236}">
                <a16:creationId xmlns:a16="http://schemas.microsoft.com/office/drawing/2014/main" id="{5AD12236-5C48-4B00-87EC-608A1241510C}"/>
              </a:ext>
            </a:extLst>
          </p:cNvPr>
          <p:cNvSpPr>
            <a:spLocks noGrp="1"/>
          </p:cNvSpPr>
          <p:nvPr>
            <p:ph type="sldNum" sz="quarter" idx="12"/>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1083587807"/>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clus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539751" y="900000"/>
            <a:ext cx="9200219" cy="1244713"/>
          </a:xfrm>
        </p:spPr>
        <p:txBody>
          <a:bodyPr/>
          <a:lstStyle/>
          <a:p>
            <a:r>
              <a:rPr lang="da-DK" dirty="0"/>
              <a:t>Klik for at tilføje titel</a:t>
            </a:r>
          </a:p>
        </p:txBody>
      </p:sp>
      <p:sp>
        <p:nvSpPr>
          <p:cNvPr id="3" name="Content Placeholder 2"/>
          <p:cNvSpPr>
            <a:spLocks noGrp="1"/>
          </p:cNvSpPr>
          <p:nvPr>
            <p:ph idx="1" hasCustomPrompt="1"/>
          </p:nvPr>
        </p:nvSpPr>
        <p:spPr>
          <a:xfrm>
            <a:off x="539751" y="2145600"/>
            <a:ext cx="9199562" cy="4169687"/>
          </a:xfrm>
        </p:spPr>
        <p:txBody>
          <a:bodyPr/>
          <a:lstStyle>
            <a:lvl1pPr>
              <a:defRPr/>
            </a:lvl1pPr>
            <a:lvl5pPr>
              <a:defRPr/>
            </a:lvl5pPr>
          </a:lstStyle>
          <a:p>
            <a:pPr lvl="0"/>
            <a:r>
              <a:rPr lang="da-DK" noProof="0" dirty="0"/>
              <a:t>Klik for at tilføje tekst                                                                                                                                                        Enter+TAB for at se næste tekstformat                                                                                                                     SHIFT+TAB for at se foregående tekstformat</a:t>
            </a:r>
          </a:p>
        </p:txBody>
      </p:sp>
      <p:sp>
        <p:nvSpPr>
          <p:cNvPr id="7" name="Date Placeholder 6">
            <a:extLst>
              <a:ext uri="{FF2B5EF4-FFF2-40B4-BE49-F238E27FC236}">
                <a16:creationId xmlns:a16="http://schemas.microsoft.com/office/drawing/2014/main" id="{DB91FACD-45B9-45BF-920B-F30F030A43AB}"/>
              </a:ext>
            </a:extLst>
          </p:cNvPr>
          <p:cNvSpPr>
            <a:spLocks noGrp="1"/>
          </p:cNvSpPr>
          <p:nvPr>
            <p:ph type="dt" sz="half" idx="18"/>
          </p:nvPr>
        </p:nvSpPr>
        <p:spPr/>
        <p:txBody>
          <a:bodyPr/>
          <a:lstStyle/>
          <a:p>
            <a:fld id="{5D52AB1D-8431-41B9-A1B0-466F8F6B33F6}" type="datetime2">
              <a:rPr lang="da-DK" smtClean="0"/>
              <a:t>1. maj 2026</a:t>
            </a:fld>
            <a:endParaRPr lang="da-DK" dirty="0"/>
          </a:p>
        </p:txBody>
      </p:sp>
      <p:sp>
        <p:nvSpPr>
          <p:cNvPr id="9" name="Footer Placeholder 8">
            <a:extLst>
              <a:ext uri="{FF2B5EF4-FFF2-40B4-BE49-F238E27FC236}">
                <a16:creationId xmlns:a16="http://schemas.microsoft.com/office/drawing/2014/main" id="{BE389BFA-B9A8-4517-9D1C-94449C59AE9F}"/>
              </a:ext>
            </a:extLst>
          </p:cNvPr>
          <p:cNvSpPr>
            <a:spLocks noGrp="1"/>
          </p:cNvSpPr>
          <p:nvPr>
            <p:ph type="ftr" sz="quarter" idx="19"/>
          </p:nvPr>
        </p:nvSpPr>
        <p:spPr/>
        <p:txBody>
          <a:bodyPr/>
          <a:lstStyle/>
          <a:p>
            <a:endParaRPr lang="da-DK" dirty="0"/>
          </a:p>
        </p:txBody>
      </p:sp>
      <p:sp>
        <p:nvSpPr>
          <p:cNvPr id="10" name="Slide Number Placeholder 9">
            <a:extLst>
              <a:ext uri="{FF2B5EF4-FFF2-40B4-BE49-F238E27FC236}">
                <a16:creationId xmlns:a16="http://schemas.microsoft.com/office/drawing/2014/main" id="{FC82B3FD-1733-4EB8-9C92-2424109CF33C}"/>
              </a:ext>
            </a:extLst>
          </p:cNvPr>
          <p:cNvSpPr>
            <a:spLocks noGrp="1"/>
          </p:cNvSpPr>
          <p:nvPr>
            <p:ph type="sldNum" sz="quarter" idx="20"/>
          </p:nvPr>
        </p:nvSpPr>
        <p:spPr/>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7857724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bwMode="black">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0" dirty="0">
                <a:solidFill>
                  <a:schemeClr val="bg1"/>
                </a:solidFill>
              </a:rPr>
              <a:t>Hvis du ser andre </a:t>
            </a:r>
            <a:r>
              <a:rPr lang="da-DK" sz="4400" b="1" i="1" noProof="0" dirty="0">
                <a:solidFill>
                  <a:schemeClr val="bg1"/>
                </a:solidFill>
              </a:rPr>
              <a:t>layouts efter dette,</a:t>
            </a:r>
            <a:br>
              <a:rPr lang="da-DK" sz="4400" b="0" i="0" noProof="0" dirty="0">
                <a:solidFill>
                  <a:schemeClr val="bg1"/>
                </a:solidFill>
              </a:rPr>
            </a:br>
            <a:r>
              <a:rPr lang="da-DK" sz="4400" b="0" noProof="0" dirty="0">
                <a:solidFill>
                  <a:schemeClr val="bg1"/>
                </a:solidFill>
              </a:rPr>
              <a:t>brug dem ikke. Disse layouts </a:t>
            </a:r>
            <a:r>
              <a:rPr lang="da-DK" sz="4400" b="1" i="1" u="none" noProof="0" dirty="0">
                <a:solidFill>
                  <a:schemeClr val="bg1"/>
                </a:solidFill>
              </a:rPr>
              <a:t>tilhører ikke </a:t>
            </a:r>
            <a:r>
              <a:rPr lang="da-DK" sz="4400" b="0" i="0" u="none" noProof="0" dirty="0">
                <a:solidFill>
                  <a:schemeClr val="bg1"/>
                </a:solidFill>
              </a:rPr>
              <a:t>vores </a:t>
            </a:r>
            <a:r>
              <a:rPr lang="da-DK" sz="4400" b="0" i="0" u="none" noProof="1">
                <a:solidFill>
                  <a:schemeClr val="bg1"/>
                </a:solidFill>
              </a:rPr>
              <a:t>corporate </a:t>
            </a:r>
            <a:r>
              <a:rPr lang="da-DK" sz="4400" b="0" noProof="0" dirty="0">
                <a:solidFill>
                  <a:schemeClr val="bg1"/>
                </a:solidFill>
              </a:rPr>
              <a:t>skabelon.</a:t>
            </a:r>
            <a:br>
              <a:rPr lang="da-DK" sz="2800" b="0" noProof="0" dirty="0">
                <a:solidFill>
                  <a:schemeClr val="bg1"/>
                </a:solidFill>
              </a:rPr>
            </a:br>
            <a:br>
              <a:rPr lang="da-DK" sz="2800" b="0" noProof="0" dirty="0">
                <a:solidFill>
                  <a:schemeClr val="bg1"/>
                </a:solidFill>
              </a:rPr>
            </a:br>
            <a:endParaRPr lang="da-DK"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black">
          <a:xfrm>
            <a:off x="472536" y="2986685"/>
            <a:ext cx="10152346" cy="1631216"/>
          </a:xfrm>
          <a:prstGeom prst="rect">
            <a:avLst/>
          </a:prstGeom>
        </p:spPr>
        <p:txBody>
          <a:bodyPr wrap="square">
            <a:spAutoFit/>
          </a:bodyPr>
          <a:lstStyle/>
          <a:p>
            <a:pPr algn="ctr"/>
            <a:r>
              <a:rPr lang="da-DK" sz="10000" b="1" i="1" noProof="0" dirty="0">
                <a:solidFill>
                  <a:schemeClr val="bg1"/>
                </a:solidFill>
              </a:rPr>
              <a:t>Brug dem ikke</a:t>
            </a:r>
            <a:endParaRPr lang="da-DK" sz="10000" b="1" i="1" noProof="0"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black">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0" dirty="0">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0" dirty="0">
                <a:solidFill>
                  <a:schemeClr val="bg1"/>
                </a:solidFill>
              </a:rPr>
              <a:t>OBS! Layouts efter dette kan indeholde potential fortrolig information.</a:t>
            </a:r>
            <a:br>
              <a:rPr lang="da-DK" sz="1800" b="0" noProof="0" dirty="0">
                <a:solidFill>
                  <a:schemeClr val="bg1"/>
                </a:solidFill>
              </a:rPr>
            </a:br>
            <a:endParaRPr lang="da-DK" sz="1800" b="0" noProof="0" dirty="0">
              <a:solidFill>
                <a:schemeClr val="bg1"/>
              </a:solidFill>
            </a:endParaRPr>
          </a:p>
        </p:txBody>
      </p:sp>
      <p:sp>
        <p:nvSpPr>
          <p:cNvPr id="13" name="Date Placeholder 6" hidden="1">
            <a:extLst>
              <a:ext uri="{FF2B5EF4-FFF2-40B4-BE49-F238E27FC236}">
                <a16:creationId xmlns:a16="http://schemas.microsoft.com/office/drawing/2014/main" id="{16F02AC0-8835-4687-9809-625BC7974E07}"/>
              </a:ext>
            </a:extLst>
          </p:cNvPr>
          <p:cNvSpPr>
            <a:spLocks noGrp="1"/>
          </p:cNvSpPr>
          <p:nvPr>
            <p:ph type="dt" sz="half" idx="15"/>
          </p:nvPr>
        </p:nvSpPr>
        <p:spPr>
          <a:xfrm>
            <a:off x="0" y="6858000"/>
            <a:ext cx="0" cy="0"/>
          </a:xfrm>
        </p:spPr>
        <p:txBody>
          <a:bodyPr/>
          <a:lstStyle>
            <a:lvl1pPr>
              <a:defRPr sz="100">
                <a:noFill/>
              </a:defRPr>
            </a:lvl1pPr>
          </a:lstStyle>
          <a:p>
            <a:fld id="{33B92665-AA5C-4BDA-B09E-E941EB9A6391}" type="datetime2">
              <a:rPr lang="da-DK" smtClean="0"/>
              <a:t>1. maj 2026</a:t>
            </a:fld>
            <a:endParaRPr lang="da-DK" dirty="0"/>
          </a:p>
        </p:txBody>
      </p:sp>
      <p:sp>
        <p:nvSpPr>
          <p:cNvPr id="14" name="Footer Placeholder 8" hidden="1">
            <a:extLst>
              <a:ext uri="{FF2B5EF4-FFF2-40B4-BE49-F238E27FC236}">
                <a16:creationId xmlns:a16="http://schemas.microsoft.com/office/drawing/2014/main" id="{06D6C9CE-4F2C-454C-BB55-801B8D39FB8A}"/>
              </a:ext>
            </a:extLst>
          </p:cNvPr>
          <p:cNvSpPr>
            <a:spLocks noGrp="1"/>
          </p:cNvSpPr>
          <p:nvPr>
            <p:ph type="ftr" sz="quarter" idx="16"/>
          </p:nvPr>
        </p:nvSpPr>
        <p:spPr>
          <a:xfrm>
            <a:off x="0" y="6858000"/>
            <a:ext cx="0" cy="0"/>
          </a:xfrm>
        </p:spPr>
        <p:txBody>
          <a:bodyPr/>
          <a:lstStyle>
            <a:lvl1pPr>
              <a:defRPr sz="100">
                <a:noFill/>
              </a:defRPr>
            </a:lvl1pPr>
          </a:lstStyle>
          <a:p>
            <a:endParaRPr lang="da-DK" dirty="0"/>
          </a:p>
        </p:txBody>
      </p:sp>
      <p:sp>
        <p:nvSpPr>
          <p:cNvPr id="15" name="Slide Number Placeholder 10" hidden="1">
            <a:extLst>
              <a:ext uri="{FF2B5EF4-FFF2-40B4-BE49-F238E27FC236}">
                <a16:creationId xmlns:a16="http://schemas.microsoft.com/office/drawing/2014/main" id="{E475F42F-AD98-4F3B-A294-8047E72ED3B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ekst i en kolon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B8E0F-67CD-4449-BCE2-9F9F9E454FA0}"/>
              </a:ext>
            </a:extLst>
          </p:cNvPr>
          <p:cNvSpPr>
            <a:spLocks noGrp="1"/>
          </p:cNvSpPr>
          <p:nvPr>
            <p:ph type="title"/>
          </p:nvPr>
        </p:nvSpPr>
        <p:spPr/>
        <p:txBody>
          <a:bodyPr/>
          <a:lstStyle>
            <a:lvl1pPr>
              <a:defRPr>
                <a:solidFill>
                  <a:schemeClr val="tx1"/>
                </a:solidFill>
              </a:defRPr>
            </a:lvl1pPr>
          </a:lstStyle>
          <a:p>
            <a:r>
              <a:rPr lang="da-DK" dirty="0"/>
              <a:t>Klik for at redigere titeltypografien</a:t>
            </a:r>
          </a:p>
        </p:txBody>
      </p:sp>
      <p:sp>
        <p:nvSpPr>
          <p:cNvPr id="4" name="Content Placeholder 2">
            <a:extLst>
              <a:ext uri="{FF2B5EF4-FFF2-40B4-BE49-F238E27FC236}">
                <a16:creationId xmlns:a16="http://schemas.microsoft.com/office/drawing/2014/main" id="{7860F624-71E0-CF42-AE52-0CDEC772DBA5}"/>
              </a:ext>
            </a:extLst>
          </p:cNvPr>
          <p:cNvSpPr>
            <a:spLocks noGrp="1"/>
          </p:cNvSpPr>
          <p:nvPr>
            <p:ph idx="1" hasCustomPrompt="1"/>
          </p:nvPr>
        </p:nvSpPr>
        <p:spPr>
          <a:xfrm>
            <a:off x="971550" y="1916113"/>
            <a:ext cx="10248900" cy="4176712"/>
          </a:xfrm>
          <a:prstGeom prst="rect">
            <a:avLst/>
          </a:prstGeom>
        </p:spPr>
        <p:txBody>
          <a:bodyPr/>
          <a:lstStyle>
            <a:lvl1pPr algn="l">
              <a:defRPr>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vl6pPr algn="l">
              <a:defRPr>
                <a:solidFill>
                  <a:schemeClr val="tx1"/>
                </a:solidFill>
              </a:defRPr>
            </a:lvl6pPr>
            <a:lvl7pPr algn="l">
              <a:defRPr>
                <a:solidFill>
                  <a:schemeClr val="tx1"/>
                </a:solidFill>
              </a:defRPr>
            </a:lvl7pPr>
            <a:lvl8pPr algn="l">
              <a:defRPr>
                <a:solidFill>
                  <a:schemeClr val="tx1"/>
                </a:solidFill>
              </a:defRPr>
            </a:lvl8pPr>
            <a:lvl9pPr algn="l">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5" name="Pladsholder til tekst 2">
            <a:extLst>
              <a:ext uri="{FF2B5EF4-FFF2-40B4-BE49-F238E27FC236}">
                <a16:creationId xmlns:a16="http://schemas.microsoft.com/office/drawing/2014/main" id="{A9CEFBA8-3C7E-6445-A7A2-DDA5CA58EB6D}"/>
              </a:ext>
            </a:extLst>
          </p:cNvPr>
          <p:cNvSpPr>
            <a:spLocks noGrp="1"/>
          </p:cNvSpPr>
          <p:nvPr>
            <p:ph type="body" sz="quarter" idx="13" hasCustomPrompt="1"/>
          </p:nvPr>
        </p:nvSpPr>
        <p:spPr>
          <a:xfrm>
            <a:off x="971550" y="612775"/>
            <a:ext cx="10248900" cy="200065"/>
          </a:xfrm>
        </p:spPr>
        <p:txBody>
          <a:bodyPr/>
          <a:lstStyle>
            <a:lvl1pPr marL="0" indent="0">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7" name="Pladsholder til slidenummer 6">
            <a:extLst>
              <a:ext uri="{FF2B5EF4-FFF2-40B4-BE49-F238E27FC236}">
                <a16:creationId xmlns:a16="http://schemas.microsoft.com/office/drawing/2014/main" id="{1EAD60A3-607C-484F-8A59-2AE3F818E2B3}"/>
              </a:ext>
            </a:extLst>
          </p:cNvPr>
          <p:cNvSpPr>
            <a:spLocks noGrp="1"/>
          </p:cNvSpPr>
          <p:nvPr>
            <p:ph type="sldNum" sz="quarter" idx="14"/>
          </p:nvPr>
        </p:nvSpPr>
        <p:spPr/>
        <p:txBody>
          <a:bodyPr/>
          <a:lstStyle>
            <a:lvl1pPr>
              <a:defRPr>
                <a:solidFill>
                  <a:schemeClr val="bg1">
                    <a:lumMod val="65000"/>
                  </a:schemeClr>
                </a:solidFill>
              </a:defRPr>
            </a:lvl1pPr>
          </a:lstStyle>
          <a:p>
            <a:fld id="{B7AFE360-8F0C-E34D-B027-B6A45E5D708A}" type="slidenum">
              <a:rPr lang="da-DK" smtClean="0"/>
              <a:pPr/>
              <a:t>‹nr.›</a:t>
            </a:fld>
            <a:endParaRPr lang="da-DK" dirty="0"/>
          </a:p>
        </p:txBody>
      </p:sp>
      <p:sp>
        <p:nvSpPr>
          <p:cNvPr id="8" name="Text Placeholder 26">
            <a:extLst>
              <a:ext uri="{FF2B5EF4-FFF2-40B4-BE49-F238E27FC236}">
                <a16:creationId xmlns:a16="http://schemas.microsoft.com/office/drawing/2014/main" id="{0645ED64-BAF0-F047-B14E-A40D28B2029A}"/>
              </a:ext>
            </a:extLst>
          </p:cNvPr>
          <p:cNvSpPr>
            <a:spLocks noGrp="1"/>
          </p:cNvSpPr>
          <p:nvPr>
            <p:ph type="body" sz="quarter" idx="59" hasCustomPrompt="1"/>
          </p:nvPr>
        </p:nvSpPr>
        <p:spPr>
          <a:xfrm>
            <a:off x="4581525" y="6356350"/>
            <a:ext cx="3028950" cy="241003"/>
          </a:xfrm>
        </p:spPr>
        <p:txBody>
          <a:bodyPr anchor="ctr"/>
          <a:lstStyle>
            <a:lvl1pPr marL="0" indent="0" algn="ctr">
              <a:buNone/>
              <a:defRPr sz="900">
                <a:solidFill>
                  <a:schemeClr val="bg1">
                    <a:lumMod val="50000"/>
                  </a:schemeClr>
                </a:solidFill>
              </a:defRPr>
            </a:lvl1pPr>
          </a:lstStyle>
          <a:p>
            <a:pPr lvl="0"/>
            <a:r>
              <a:rPr lang="en-US" dirty="0" err="1"/>
              <a:t>Klik</a:t>
            </a:r>
            <a:r>
              <a:rPr lang="en-US" dirty="0"/>
              <a:t> for at </a:t>
            </a:r>
            <a:r>
              <a:rPr lang="en-US" dirty="0" err="1"/>
              <a:t>tilføje</a:t>
            </a:r>
            <a:r>
              <a:rPr lang="en-US" dirty="0"/>
              <a:t> </a:t>
            </a:r>
            <a:r>
              <a:rPr lang="en-US" dirty="0" err="1"/>
              <a:t>kildereference</a:t>
            </a:r>
            <a:endParaRPr lang="da-DK" dirty="0"/>
          </a:p>
        </p:txBody>
      </p:sp>
    </p:spTree>
    <p:extLst>
      <p:ext uri="{BB962C8B-B14F-4D97-AF65-F5344CB8AC3E}">
        <p14:creationId xmlns:p14="http://schemas.microsoft.com/office/powerpoint/2010/main" val="3748701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Agenda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D7236-37CC-5345-8B9A-891D08903E0D}"/>
              </a:ext>
            </a:extLst>
          </p:cNvPr>
          <p:cNvSpPr>
            <a:spLocks noGrp="1"/>
          </p:cNvSpPr>
          <p:nvPr>
            <p:ph type="title"/>
          </p:nvPr>
        </p:nvSpPr>
        <p:spPr/>
        <p:txBody>
          <a:bodyPr/>
          <a:lstStyle>
            <a:lvl1pPr>
              <a:defRPr>
                <a:solidFill>
                  <a:schemeClr val="tx1"/>
                </a:solidFill>
              </a:defRPr>
            </a:lvl1pPr>
          </a:lstStyle>
          <a:p>
            <a:r>
              <a:rPr lang="da-DK" dirty="0"/>
              <a:t>Klik for at redigere titeltypografien</a:t>
            </a:r>
          </a:p>
        </p:txBody>
      </p:sp>
      <p:sp>
        <p:nvSpPr>
          <p:cNvPr id="4" name="Pladsholder til tekst 15">
            <a:extLst>
              <a:ext uri="{FF2B5EF4-FFF2-40B4-BE49-F238E27FC236}">
                <a16:creationId xmlns:a16="http://schemas.microsoft.com/office/drawing/2014/main" id="{6041ED5B-4FB6-B445-A2AA-B572BF05DF75}"/>
              </a:ext>
            </a:extLst>
          </p:cNvPr>
          <p:cNvSpPr>
            <a:spLocks noGrp="1"/>
          </p:cNvSpPr>
          <p:nvPr>
            <p:ph type="body" sz="quarter" idx="35" hasCustomPrompt="1"/>
          </p:nvPr>
        </p:nvSpPr>
        <p:spPr>
          <a:xfrm>
            <a:off x="1013676" y="2450355"/>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1.</a:t>
            </a:r>
          </a:p>
        </p:txBody>
      </p:sp>
      <p:sp>
        <p:nvSpPr>
          <p:cNvPr id="5" name="Pladsholder til tekst 15">
            <a:extLst>
              <a:ext uri="{FF2B5EF4-FFF2-40B4-BE49-F238E27FC236}">
                <a16:creationId xmlns:a16="http://schemas.microsoft.com/office/drawing/2014/main" id="{E1FF65A6-FB9E-6946-8DA7-94716E9706D6}"/>
              </a:ext>
            </a:extLst>
          </p:cNvPr>
          <p:cNvSpPr>
            <a:spLocks noGrp="1"/>
          </p:cNvSpPr>
          <p:nvPr>
            <p:ph type="body" sz="quarter" idx="36" hasCustomPrompt="1"/>
          </p:nvPr>
        </p:nvSpPr>
        <p:spPr>
          <a:xfrm>
            <a:off x="1013676" y="2892699"/>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2.</a:t>
            </a:r>
          </a:p>
        </p:txBody>
      </p:sp>
      <p:sp>
        <p:nvSpPr>
          <p:cNvPr id="6" name="Pladsholder til tekst 15">
            <a:extLst>
              <a:ext uri="{FF2B5EF4-FFF2-40B4-BE49-F238E27FC236}">
                <a16:creationId xmlns:a16="http://schemas.microsoft.com/office/drawing/2014/main" id="{05855DDE-4CD2-1943-B638-16711EDC808A}"/>
              </a:ext>
            </a:extLst>
          </p:cNvPr>
          <p:cNvSpPr>
            <a:spLocks noGrp="1"/>
          </p:cNvSpPr>
          <p:nvPr>
            <p:ph type="body" sz="quarter" idx="37" hasCustomPrompt="1"/>
          </p:nvPr>
        </p:nvSpPr>
        <p:spPr>
          <a:xfrm>
            <a:off x="1013676" y="3335043"/>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3.</a:t>
            </a:r>
          </a:p>
        </p:txBody>
      </p:sp>
      <p:sp>
        <p:nvSpPr>
          <p:cNvPr id="7" name="Pladsholder til tekst 15">
            <a:extLst>
              <a:ext uri="{FF2B5EF4-FFF2-40B4-BE49-F238E27FC236}">
                <a16:creationId xmlns:a16="http://schemas.microsoft.com/office/drawing/2014/main" id="{3C14AD70-EC02-CF4D-84B3-81210D5130DD}"/>
              </a:ext>
            </a:extLst>
          </p:cNvPr>
          <p:cNvSpPr>
            <a:spLocks noGrp="1"/>
          </p:cNvSpPr>
          <p:nvPr>
            <p:ph type="body" sz="quarter" idx="38" hasCustomPrompt="1"/>
          </p:nvPr>
        </p:nvSpPr>
        <p:spPr>
          <a:xfrm>
            <a:off x="1013676" y="3777387"/>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4.</a:t>
            </a:r>
          </a:p>
        </p:txBody>
      </p:sp>
      <p:sp>
        <p:nvSpPr>
          <p:cNvPr id="8" name="Pladsholder til tekst 15">
            <a:extLst>
              <a:ext uri="{FF2B5EF4-FFF2-40B4-BE49-F238E27FC236}">
                <a16:creationId xmlns:a16="http://schemas.microsoft.com/office/drawing/2014/main" id="{6ACF7380-4CA4-7649-BFD7-F17CF7E86767}"/>
              </a:ext>
            </a:extLst>
          </p:cNvPr>
          <p:cNvSpPr>
            <a:spLocks noGrp="1"/>
          </p:cNvSpPr>
          <p:nvPr>
            <p:ph type="body" sz="quarter" idx="39" hasCustomPrompt="1"/>
          </p:nvPr>
        </p:nvSpPr>
        <p:spPr>
          <a:xfrm>
            <a:off x="1013676" y="4219731"/>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5.</a:t>
            </a:r>
          </a:p>
        </p:txBody>
      </p:sp>
      <p:sp>
        <p:nvSpPr>
          <p:cNvPr id="9" name="Pladsholder til tekst 15">
            <a:extLst>
              <a:ext uri="{FF2B5EF4-FFF2-40B4-BE49-F238E27FC236}">
                <a16:creationId xmlns:a16="http://schemas.microsoft.com/office/drawing/2014/main" id="{0172DE03-EDD6-9D47-BD24-A7F4AA86F9F1}"/>
              </a:ext>
            </a:extLst>
          </p:cNvPr>
          <p:cNvSpPr>
            <a:spLocks noGrp="1"/>
          </p:cNvSpPr>
          <p:nvPr>
            <p:ph type="body" sz="quarter" idx="43" hasCustomPrompt="1"/>
          </p:nvPr>
        </p:nvSpPr>
        <p:spPr>
          <a:xfrm>
            <a:off x="1503961" y="2450354"/>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0" name="Pladsholder til tekst 15">
            <a:extLst>
              <a:ext uri="{FF2B5EF4-FFF2-40B4-BE49-F238E27FC236}">
                <a16:creationId xmlns:a16="http://schemas.microsoft.com/office/drawing/2014/main" id="{98CC985B-2C9F-4449-866F-9489416997AE}"/>
              </a:ext>
            </a:extLst>
          </p:cNvPr>
          <p:cNvSpPr>
            <a:spLocks noGrp="1"/>
          </p:cNvSpPr>
          <p:nvPr>
            <p:ph type="body" sz="quarter" idx="44" hasCustomPrompt="1"/>
          </p:nvPr>
        </p:nvSpPr>
        <p:spPr>
          <a:xfrm>
            <a:off x="1503961" y="2892698"/>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1" name="Pladsholder til tekst 15">
            <a:extLst>
              <a:ext uri="{FF2B5EF4-FFF2-40B4-BE49-F238E27FC236}">
                <a16:creationId xmlns:a16="http://schemas.microsoft.com/office/drawing/2014/main" id="{5E592EC7-65D8-7043-8D90-80CC92F5D197}"/>
              </a:ext>
            </a:extLst>
          </p:cNvPr>
          <p:cNvSpPr>
            <a:spLocks noGrp="1"/>
          </p:cNvSpPr>
          <p:nvPr>
            <p:ph type="body" sz="quarter" idx="45" hasCustomPrompt="1"/>
          </p:nvPr>
        </p:nvSpPr>
        <p:spPr>
          <a:xfrm>
            <a:off x="1503961" y="3335042"/>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2" name="Pladsholder til tekst 15">
            <a:extLst>
              <a:ext uri="{FF2B5EF4-FFF2-40B4-BE49-F238E27FC236}">
                <a16:creationId xmlns:a16="http://schemas.microsoft.com/office/drawing/2014/main" id="{E5753015-C384-D540-8E54-E42EF361ACD2}"/>
              </a:ext>
            </a:extLst>
          </p:cNvPr>
          <p:cNvSpPr>
            <a:spLocks noGrp="1"/>
          </p:cNvSpPr>
          <p:nvPr>
            <p:ph type="body" sz="quarter" idx="46" hasCustomPrompt="1"/>
          </p:nvPr>
        </p:nvSpPr>
        <p:spPr>
          <a:xfrm>
            <a:off x="1503961" y="3777386"/>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3" name="Pladsholder til tekst 15">
            <a:extLst>
              <a:ext uri="{FF2B5EF4-FFF2-40B4-BE49-F238E27FC236}">
                <a16:creationId xmlns:a16="http://schemas.microsoft.com/office/drawing/2014/main" id="{9842641C-EC69-AA48-9E0C-8302A9C83396}"/>
              </a:ext>
            </a:extLst>
          </p:cNvPr>
          <p:cNvSpPr>
            <a:spLocks noGrp="1"/>
          </p:cNvSpPr>
          <p:nvPr>
            <p:ph type="body" sz="quarter" idx="47" hasCustomPrompt="1"/>
          </p:nvPr>
        </p:nvSpPr>
        <p:spPr>
          <a:xfrm>
            <a:off x="1503961" y="4219730"/>
            <a:ext cx="3847528"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14" name="Pladsholder til tekst 15">
            <a:extLst>
              <a:ext uri="{FF2B5EF4-FFF2-40B4-BE49-F238E27FC236}">
                <a16:creationId xmlns:a16="http://schemas.microsoft.com/office/drawing/2014/main" id="{21ECD3C8-D3F7-5245-8E7A-97B44E02E788}"/>
              </a:ext>
            </a:extLst>
          </p:cNvPr>
          <p:cNvSpPr>
            <a:spLocks noGrp="1"/>
          </p:cNvSpPr>
          <p:nvPr>
            <p:ph type="body" sz="quarter" idx="48" hasCustomPrompt="1"/>
          </p:nvPr>
        </p:nvSpPr>
        <p:spPr>
          <a:xfrm>
            <a:off x="5681867" y="2450355"/>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6.</a:t>
            </a:r>
          </a:p>
        </p:txBody>
      </p:sp>
      <p:sp>
        <p:nvSpPr>
          <p:cNvPr id="15" name="Pladsholder til tekst 15">
            <a:extLst>
              <a:ext uri="{FF2B5EF4-FFF2-40B4-BE49-F238E27FC236}">
                <a16:creationId xmlns:a16="http://schemas.microsoft.com/office/drawing/2014/main" id="{852F046C-F70A-C743-B36B-A0611D997B4F}"/>
              </a:ext>
            </a:extLst>
          </p:cNvPr>
          <p:cNvSpPr>
            <a:spLocks noGrp="1"/>
          </p:cNvSpPr>
          <p:nvPr>
            <p:ph type="body" sz="quarter" idx="49" hasCustomPrompt="1"/>
          </p:nvPr>
        </p:nvSpPr>
        <p:spPr>
          <a:xfrm>
            <a:off x="5681867" y="2892699"/>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7.</a:t>
            </a:r>
          </a:p>
        </p:txBody>
      </p:sp>
      <p:sp>
        <p:nvSpPr>
          <p:cNvPr id="16" name="Pladsholder til tekst 15">
            <a:extLst>
              <a:ext uri="{FF2B5EF4-FFF2-40B4-BE49-F238E27FC236}">
                <a16:creationId xmlns:a16="http://schemas.microsoft.com/office/drawing/2014/main" id="{6645DDA7-D292-8447-8DE7-53B731EE569E}"/>
              </a:ext>
            </a:extLst>
          </p:cNvPr>
          <p:cNvSpPr>
            <a:spLocks noGrp="1"/>
          </p:cNvSpPr>
          <p:nvPr>
            <p:ph type="body" sz="quarter" idx="50" hasCustomPrompt="1"/>
          </p:nvPr>
        </p:nvSpPr>
        <p:spPr>
          <a:xfrm>
            <a:off x="5681867" y="3335043"/>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8.</a:t>
            </a:r>
          </a:p>
        </p:txBody>
      </p:sp>
      <p:sp>
        <p:nvSpPr>
          <p:cNvPr id="17" name="Pladsholder til tekst 15">
            <a:extLst>
              <a:ext uri="{FF2B5EF4-FFF2-40B4-BE49-F238E27FC236}">
                <a16:creationId xmlns:a16="http://schemas.microsoft.com/office/drawing/2014/main" id="{AA591980-E93B-B543-A24D-E252C28AB986}"/>
              </a:ext>
            </a:extLst>
          </p:cNvPr>
          <p:cNvSpPr>
            <a:spLocks noGrp="1"/>
          </p:cNvSpPr>
          <p:nvPr>
            <p:ph type="body" sz="quarter" idx="51" hasCustomPrompt="1"/>
          </p:nvPr>
        </p:nvSpPr>
        <p:spPr>
          <a:xfrm>
            <a:off x="5681867" y="3777387"/>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9.</a:t>
            </a:r>
          </a:p>
        </p:txBody>
      </p:sp>
      <p:sp>
        <p:nvSpPr>
          <p:cNvPr id="18" name="Pladsholder til tekst 15">
            <a:extLst>
              <a:ext uri="{FF2B5EF4-FFF2-40B4-BE49-F238E27FC236}">
                <a16:creationId xmlns:a16="http://schemas.microsoft.com/office/drawing/2014/main" id="{88006348-05BC-204D-A584-86C9B1C63815}"/>
              </a:ext>
            </a:extLst>
          </p:cNvPr>
          <p:cNvSpPr>
            <a:spLocks noGrp="1"/>
          </p:cNvSpPr>
          <p:nvPr>
            <p:ph type="body" sz="quarter" idx="52" hasCustomPrompt="1"/>
          </p:nvPr>
        </p:nvSpPr>
        <p:spPr>
          <a:xfrm>
            <a:off x="5681867" y="4219731"/>
            <a:ext cx="323248" cy="201174"/>
          </a:xfrm>
        </p:spPr>
        <p:txBody>
          <a:bodyPr>
            <a:noAutofit/>
          </a:bodyPr>
          <a:lstStyle>
            <a:lvl1pPr marL="0" indent="0" algn="l">
              <a:buNone/>
              <a:defRPr sz="1600" b="1" i="0" cap="all" baseline="0">
                <a:solidFill>
                  <a:schemeClr val="tx2"/>
                </a:solidFill>
                <a:latin typeface="Montserrat" pitchFamily="2" charset="77"/>
              </a:defRPr>
            </a:lvl1pPr>
          </a:lstStyle>
          <a:p>
            <a:pPr lvl="0"/>
            <a:r>
              <a:rPr lang="en-GB" noProof="0" dirty="0"/>
              <a:t>10.</a:t>
            </a:r>
          </a:p>
        </p:txBody>
      </p:sp>
      <p:sp>
        <p:nvSpPr>
          <p:cNvPr id="19" name="Pladsholder til tekst 15">
            <a:extLst>
              <a:ext uri="{FF2B5EF4-FFF2-40B4-BE49-F238E27FC236}">
                <a16:creationId xmlns:a16="http://schemas.microsoft.com/office/drawing/2014/main" id="{C0086D9C-FDDC-B847-B3BF-29B1B89F9A23}"/>
              </a:ext>
            </a:extLst>
          </p:cNvPr>
          <p:cNvSpPr>
            <a:spLocks noGrp="1"/>
          </p:cNvSpPr>
          <p:nvPr>
            <p:ph type="body" sz="quarter" idx="53" hasCustomPrompt="1"/>
          </p:nvPr>
        </p:nvSpPr>
        <p:spPr>
          <a:xfrm>
            <a:off x="6172152" y="2450354"/>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0" name="Pladsholder til tekst 15">
            <a:extLst>
              <a:ext uri="{FF2B5EF4-FFF2-40B4-BE49-F238E27FC236}">
                <a16:creationId xmlns:a16="http://schemas.microsoft.com/office/drawing/2014/main" id="{5222A55C-2A1A-B74E-A41F-3778E512E1FB}"/>
              </a:ext>
            </a:extLst>
          </p:cNvPr>
          <p:cNvSpPr>
            <a:spLocks noGrp="1"/>
          </p:cNvSpPr>
          <p:nvPr>
            <p:ph type="body" sz="quarter" idx="54" hasCustomPrompt="1"/>
          </p:nvPr>
        </p:nvSpPr>
        <p:spPr>
          <a:xfrm>
            <a:off x="6172152" y="2892698"/>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1" name="Pladsholder til tekst 15">
            <a:extLst>
              <a:ext uri="{FF2B5EF4-FFF2-40B4-BE49-F238E27FC236}">
                <a16:creationId xmlns:a16="http://schemas.microsoft.com/office/drawing/2014/main" id="{FBD6D7FA-95B6-5B40-8510-2C1BA274F0AA}"/>
              </a:ext>
            </a:extLst>
          </p:cNvPr>
          <p:cNvSpPr>
            <a:spLocks noGrp="1"/>
          </p:cNvSpPr>
          <p:nvPr>
            <p:ph type="body" sz="quarter" idx="55" hasCustomPrompt="1"/>
          </p:nvPr>
        </p:nvSpPr>
        <p:spPr>
          <a:xfrm>
            <a:off x="6172152" y="3335042"/>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2" name="Pladsholder til tekst 15">
            <a:extLst>
              <a:ext uri="{FF2B5EF4-FFF2-40B4-BE49-F238E27FC236}">
                <a16:creationId xmlns:a16="http://schemas.microsoft.com/office/drawing/2014/main" id="{757BA32C-624C-7D4D-9445-E7A0EA696698}"/>
              </a:ext>
            </a:extLst>
          </p:cNvPr>
          <p:cNvSpPr>
            <a:spLocks noGrp="1"/>
          </p:cNvSpPr>
          <p:nvPr>
            <p:ph type="body" sz="quarter" idx="56" hasCustomPrompt="1"/>
          </p:nvPr>
        </p:nvSpPr>
        <p:spPr>
          <a:xfrm>
            <a:off x="6172152" y="3777386"/>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3" name="Pladsholder til tekst 15">
            <a:extLst>
              <a:ext uri="{FF2B5EF4-FFF2-40B4-BE49-F238E27FC236}">
                <a16:creationId xmlns:a16="http://schemas.microsoft.com/office/drawing/2014/main" id="{FBD203C6-E815-7742-8113-274606D3B03D}"/>
              </a:ext>
            </a:extLst>
          </p:cNvPr>
          <p:cNvSpPr>
            <a:spLocks noGrp="1"/>
          </p:cNvSpPr>
          <p:nvPr>
            <p:ph type="body" sz="quarter" idx="57" hasCustomPrompt="1"/>
          </p:nvPr>
        </p:nvSpPr>
        <p:spPr>
          <a:xfrm>
            <a:off x="6172152" y="4219730"/>
            <a:ext cx="4198510" cy="201175"/>
          </a:xfrm>
        </p:spPr>
        <p:txBody>
          <a:bodyPr>
            <a:noAutofit/>
          </a:bodyPr>
          <a:lstStyle>
            <a:lvl1pPr marL="0" indent="0" algn="l">
              <a:buNone/>
              <a:defRPr sz="1600" b="0" cap="none" baseline="0">
                <a:solidFill>
                  <a:schemeClr val="tx1"/>
                </a:solidFill>
                <a:latin typeface="Montserrat" pitchFamily="2" charset="77"/>
              </a:defRPr>
            </a:lvl1pPr>
          </a:lstStyle>
          <a:p>
            <a:pPr lvl="0"/>
            <a:r>
              <a:rPr lang="en-GB" noProof="0" dirty="0"/>
              <a:t>Add agenda bullet</a:t>
            </a:r>
          </a:p>
        </p:txBody>
      </p:sp>
      <p:sp>
        <p:nvSpPr>
          <p:cNvPr id="26" name="Pladsholder til tekst 2">
            <a:extLst>
              <a:ext uri="{FF2B5EF4-FFF2-40B4-BE49-F238E27FC236}">
                <a16:creationId xmlns:a16="http://schemas.microsoft.com/office/drawing/2014/main" id="{78DB84D9-7EAE-3446-9BA9-2002F1CAB2F1}"/>
              </a:ext>
            </a:extLst>
          </p:cNvPr>
          <p:cNvSpPr>
            <a:spLocks noGrp="1"/>
          </p:cNvSpPr>
          <p:nvPr>
            <p:ph type="body" sz="quarter" idx="13" hasCustomPrompt="1"/>
          </p:nvPr>
        </p:nvSpPr>
        <p:spPr>
          <a:xfrm>
            <a:off x="971550" y="612775"/>
            <a:ext cx="10248900" cy="200065"/>
          </a:xfrm>
        </p:spPr>
        <p:txBody>
          <a:bodyPr/>
          <a:lstStyle>
            <a:lvl1pPr marL="0" indent="0">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24" name="Pladsholder til slidenummer 23">
            <a:extLst>
              <a:ext uri="{FF2B5EF4-FFF2-40B4-BE49-F238E27FC236}">
                <a16:creationId xmlns:a16="http://schemas.microsoft.com/office/drawing/2014/main" id="{A37AD5F4-A452-4D4E-B257-F48E3BECF214}"/>
              </a:ext>
            </a:extLst>
          </p:cNvPr>
          <p:cNvSpPr>
            <a:spLocks noGrp="1"/>
          </p:cNvSpPr>
          <p:nvPr>
            <p:ph type="sldNum" sz="quarter" idx="58"/>
          </p:nvPr>
        </p:nvSpPr>
        <p:spPr/>
        <p:txBody>
          <a:bodyPr/>
          <a:lstStyle/>
          <a:p>
            <a:fld id="{B7AFE360-8F0C-E34D-B027-B6A45E5D708A}" type="slidenum">
              <a:rPr lang="da-DK" smtClean="0"/>
              <a:pPr/>
              <a:t>‹nr.›</a:t>
            </a:fld>
            <a:endParaRPr lang="da-DK" dirty="0"/>
          </a:p>
        </p:txBody>
      </p:sp>
    </p:spTree>
    <p:extLst>
      <p:ext uri="{BB962C8B-B14F-4D97-AF65-F5344CB8AC3E}">
        <p14:creationId xmlns:p14="http://schemas.microsoft.com/office/powerpoint/2010/main" val="18748480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ekst i 2 kolonner">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A9CEFBA8-3C7E-6445-A7A2-DDA5CA58EB6D}"/>
              </a:ext>
            </a:extLst>
          </p:cNvPr>
          <p:cNvSpPr>
            <a:spLocks noGrp="1"/>
          </p:cNvSpPr>
          <p:nvPr>
            <p:ph type="body" sz="quarter" idx="13" hasCustomPrompt="1"/>
          </p:nvPr>
        </p:nvSpPr>
        <p:spPr>
          <a:xfrm>
            <a:off x="971550" y="612775"/>
            <a:ext cx="10248900" cy="200065"/>
          </a:xfrm>
        </p:spPr>
        <p:txBody>
          <a:bodyPr/>
          <a:lstStyle>
            <a:lvl1pPr marL="0" indent="0" algn="ctr">
              <a:buNone/>
              <a:defRPr sz="1000" b="1" i="0" spc="70" baseline="0">
                <a:solidFill>
                  <a:schemeClr val="tx2"/>
                </a:solidFill>
                <a:latin typeface="Montserrat SemiBold" pitchFamily="2" charset="77"/>
              </a:defRPr>
            </a:lvl1pPr>
            <a:lvl2pPr marL="180000" indent="0">
              <a:buNone/>
              <a:defRPr sz="900"/>
            </a:lvl2pPr>
            <a:lvl3pPr marL="360000" indent="0">
              <a:buNone/>
              <a:defRPr sz="900"/>
            </a:lvl3pPr>
            <a:lvl4pPr>
              <a:buNone/>
              <a:defRPr sz="900"/>
            </a:lvl4pPr>
            <a:lvl5pPr>
              <a:buNone/>
              <a:defRPr sz="900"/>
            </a:lvl5pPr>
          </a:lstStyle>
          <a:p>
            <a:pPr lvl="0"/>
            <a:r>
              <a:rPr lang="da-DK" dirty="0" err="1"/>
              <a:t>Click</a:t>
            </a:r>
            <a:r>
              <a:rPr lang="da-DK" dirty="0"/>
              <a:t> to </a:t>
            </a:r>
            <a:r>
              <a:rPr lang="da-DK" dirty="0" err="1"/>
              <a:t>add</a:t>
            </a:r>
            <a:r>
              <a:rPr lang="da-DK" dirty="0"/>
              <a:t> intro </a:t>
            </a:r>
            <a:r>
              <a:rPr lang="da-DK" dirty="0" err="1"/>
              <a:t>title</a:t>
            </a:r>
            <a:endParaRPr lang="da-DK" dirty="0"/>
          </a:p>
        </p:txBody>
      </p:sp>
      <p:sp>
        <p:nvSpPr>
          <p:cNvPr id="8" name="Text Placeholder 2">
            <a:extLst>
              <a:ext uri="{FF2B5EF4-FFF2-40B4-BE49-F238E27FC236}">
                <a16:creationId xmlns:a16="http://schemas.microsoft.com/office/drawing/2014/main" id="{40060C53-021D-A44E-BD7C-4B03F14BDA2A}"/>
              </a:ext>
            </a:extLst>
          </p:cNvPr>
          <p:cNvSpPr>
            <a:spLocks noGrp="1"/>
          </p:cNvSpPr>
          <p:nvPr>
            <p:ph type="body" idx="21" hasCustomPrompt="1"/>
          </p:nvPr>
        </p:nvSpPr>
        <p:spPr>
          <a:xfrm>
            <a:off x="971549" y="1926387"/>
            <a:ext cx="4909332" cy="300567"/>
          </a:xfrm>
          <a:prstGeom prst="rect">
            <a:avLst/>
          </a:prstGeom>
        </p:spPr>
        <p:txBody>
          <a:bodyPr anchor="t"/>
          <a:lstStyle>
            <a:lvl1pPr marL="0" indent="0" algn="ctr">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text</a:t>
            </a:r>
            <a:endParaRPr lang="en-GB" dirty="0"/>
          </a:p>
        </p:txBody>
      </p:sp>
      <p:sp>
        <p:nvSpPr>
          <p:cNvPr id="9" name="Content Placeholder 3">
            <a:extLst>
              <a:ext uri="{FF2B5EF4-FFF2-40B4-BE49-F238E27FC236}">
                <a16:creationId xmlns:a16="http://schemas.microsoft.com/office/drawing/2014/main" id="{457C0EA2-2E5B-9A46-8866-E1A0E51342BF}"/>
              </a:ext>
            </a:extLst>
          </p:cNvPr>
          <p:cNvSpPr>
            <a:spLocks noGrp="1"/>
          </p:cNvSpPr>
          <p:nvPr>
            <p:ph sz="half" idx="22" hasCustomPrompt="1"/>
          </p:nvPr>
        </p:nvSpPr>
        <p:spPr>
          <a:xfrm>
            <a:off x="971550" y="2321960"/>
            <a:ext cx="4909333" cy="377086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10" name="Text Placeholder 4">
            <a:extLst>
              <a:ext uri="{FF2B5EF4-FFF2-40B4-BE49-F238E27FC236}">
                <a16:creationId xmlns:a16="http://schemas.microsoft.com/office/drawing/2014/main" id="{7D5FCA11-87D2-F64D-95DC-E4803F6F3C1D}"/>
              </a:ext>
            </a:extLst>
          </p:cNvPr>
          <p:cNvSpPr>
            <a:spLocks noGrp="1"/>
          </p:cNvSpPr>
          <p:nvPr>
            <p:ph type="body" sz="quarter" idx="23" hasCustomPrompt="1"/>
          </p:nvPr>
        </p:nvSpPr>
        <p:spPr>
          <a:xfrm>
            <a:off x="6311117" y="1926387"/>
            <a:ext cx="4909333" cy="300568"/>
          </a:xfrm>
          <a:prstGeom prst="rect">
            <a:avLst/>
          </a:prstGeom>
        </p:spPr>
        <p:txBody>
          <a:bodyPr anchor="t"/>
          <a:lstStyle>
            <a:lvl1pPr marL="0" indent="0" algn="ctr">
              <a:spcBef>
                <a:spcPts val="0"/>
              </a:spcBef>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add text</a:t>
            </a:r>
            <a:endParaRPr lang="en-GB" dirty="0"/>
          </a:p>
        </p:txBody>
      </p:sp>
      <p:sp>
        <p:nvSpPr>
          <p:cNvPr id="11" name="Content Placeholder 5">
            <a:extLst>
              <a:ext uri="{FF2B5EF4-FFF2-40B4-BE49-F238E27FC236}">
                <a16:creationId xmlns:a16="http://schemas.microsoft.com/office/drawing/2014/main" id="{CF20FF1E-F660-4F47-B3B5-71DB6A82870E}"/>
              </a:ext>
            </a:extLst>
          </p:cNvPr>
          <p:cNvSpPr>
            <a:spLocks noGrp="1"/>
          </p:cNvSpPr>
          <p:nvPr>
            <p:ph sz="quarter" idx="24" hasCustomPrompt="1"/>
          </p:nvPr>
        </p:nvSpPr>
        <p:spPr>
          <a:xfrm>
            <a:off x="6311117" y="2321961"/>
            <a:ext cx="4909333" cy="377086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dirty="0"/>
              <a:t>Level 1</a:t>
            </a:r>
          </a:p>
          <a:p>
            <a:pPr lvl="1"/>
            <a:r>
              <a:rPr lang="en-GB" noProof="0" dirty="0"/>
              <a:t>Level 2</a:t>
            </a:r>
          </a:p>
          <a:p>
            <a:pPr lvl="2"/>
            <a:r>
              <a:rPr lang="en-GB" noProof="0" dirty="0"/>
              <a:t>Level 3</a:t>
            </a:r>
          </a:p>
          <a:p>
            <a:pPr lvl="3"/>
            <a:r>
              <a:rPr lang="en-GB" noProof="0" dirty="0"/>
              <a:t>Level 4, Header</a:t>
            </a:r>
          </a:p>
          <a:p>
            <a:pPr lvl="4"/>
            <a:r>
              <a:rPr lang="en-GB" noProof="0" dirty="0"/>
              <a:t>Level 5, Body</a:t>
            </a:r>
          </a:p>
          <a:p>
            <a:pPr lvl="5"/>
            <a:r>
              <a:rPr lang="en-GB" noProof="0" dirty="0"/>
              <a:t>Level 6</a:t>
            </a:r>
          </a:p>
          <a:p>
            <a:pPr lvl="6"/>
            <a:r>
              <a:rPr lang="en-GB" noProof="0" dirty="0"/>
              <a:t>Level 7, Small Header</a:t>
            </a:r>
          </a:p>
          <a:p>
            <a:pPr lvl="7"/>
            <a:r>
              <a:rPr lang="en-GB" noProof="0" dirty="0"/>
              <a:t>Level 8, Small Body</a:t>
            </a:r>
          </a:p>
          <a:p>
            <a:pPr lvl="8"/>
            <a:r>
              <a:rPr lang="en-GB" noProof="0" dirty="0"/>
              <a:t>Level 9, </a:t>
            </a:r>
            <a:r>
              <a:rPr lang="en-GB" noProof="0" dirty="0" err="1"/>
              <a:t>kildetekst</a:t>
            </a:r>
            <a:endParaRPr lang="en-GB" noProof="0" dirty="0"/>
          </a:p>
        </p:txBody>
      </p:sp>
      <p:sp>
        <p:nvSpPr>
          <p:cNvPr id="12" name="Titel 1">
            <a:extLst>
              <a:ext uri="{FF2B5EF4-FFF2-40B4-BE49-F238E27FC236}">
                <a16:creationId xmlns:a16="http://schemas.microsoft.com/office/drawing/2014/main" id="{ACC0EAD4-259A-3342-B614-657FD0CFB67A}"/>
              </a:ext>
            </a:extLst>
          </p:cNvPr>
          <p:cNvSpPr>
            <a:spLocks noGrp="1"/>
          </p:cNvSpPr>
          <p:nvPr>
            <p:ph type="title"/>
          </p:nvPr>
        </p:nvSpPr>
        <p:spPr>
          <a:xfrm>
            <a:off x="971550" y="914071"/>
            <a:ext cx="10248900" cy="827088"/>
          </a:xfrm>
        </p:spPr>
        <p:txBody>
          <a:bodyPr/>
          <a:lstStyle>
            <a:lvl1pPr algn="ctr">
              <a:defRPr/>
            </a:lvl1pPr>
          </a:lstStyle>
          <a:p>
            <a:r>
              <a:rPr lang="da-DK" dirty="0"/>
              <a:t>Klik for at redigere titeltypografien</a:t>
            </a:r>
          </a:p>
        </p:txBody>
      </p:sp>
      <p:sp>
        <p:nvSpPr>
          <p:cNvPr id="2" name="Pladsholder til slidenummer 1">
            <a:extLst>
              <a:ext uri="{FF2B5EF4-FFF2-40B4-BE49-F238E27FC236}">
                <a16:creationId xmlns:a16="http://schemas.microsoft.com/office/drawing/2014/main" id="{ECB87345-1E4C-CE47-9ACF-845FB41CC962}"/>
              </a:ext>
            </a:extLst>
          </p:cNvPr>
          <p:cNvSpPr>
            <a:spLocks noGrp="1"/>
          </p:cNvSpPr>
          <p:nvPr>
            <p:ph type="sldNum" sz="quarter" idx="25"/>
          </p:nvPr>
        </p:nvSpPr>
        <p:spPr/>
        <p:txBody>
          <a:bodyPr/>
          <a:lstStyle/>
          <a:p>
            <a:fld id="{B7AFE360-8F0C-E34D-B027-B6A45E5D708A}" type="slidenum">
              <a:rPr lang="da-DK" smtClean="0"/>
              <a:pPr/>
              <a:t>‹nr.›</a:t>
            </a:fld>
            <a:endParaRPr lang="da-DK" dirty="0"/>
          </a:p>
        </p:txBody>
      </p:sp>
      <p:sp>
        <p:nvSpPr>
          <p:cNvPr id="13" name="Text Placeholder 26">
            <a:extLst>
              <a:ext uri="{FF2B5EF4-FFF2-40B4-BE49-F238E27FC236}">
                <a16:creationId xmlns:a16="http://schemas.microsoft.com/office/drawing/2014/main" id="{9BFE0026-347A-6940-A89C-8C28B37F3393}"/>
              </a:ext>
            </a:extLst>
          </p:cNvPr>
          <p:cNvSpPr>
            <a:spLocks noGrp="1"/>
          </p:cNvSpPr>
          <p:nvPr>
            <p:ph type="body" sz="quarter" idx="59" hasCustomPrompt="1"/>
          </p:nvPr>
        </p:nvSpPr>
        <p:spPr>
          <a:xfrm>
            <a:off x="4581525" y="6356350"/>
            <a:ext cx="3028950" cy="241003"/>
          </a:xfrm>
        </p:spPr>
        <p:txBody>
          <a:bodyPr anchor="ctr"/>
          <a:lstStyle>
            <a:lvl1pPr marL="0" indent="0" algn="ctr">
              <a:buNone/>
              <a:defRPr sz="900">
                <a:solidFill>
                  <a:schemeClr val="bg1">
                    <a:lumMod val="50000"/>
                  </a:schemeClr>
                </a:solidFill>
              </a:defRPr>
            </a:lvl1pPr>
          </a:lstStyle>
          <a:p>
            <a:pPr lvl="0"/>
            <a:r>
              <a:rPr lang="en-US" dirty="0" err="1"/>
              <a:t>Klik</a:t>
            </a:r>
            <a:r>
              <a:rPr lang="en-US" dirty="0"/>
              <a:t> for at </a:t>
            </a:r>
            <a:r>
              <a:rPr lang="en-US" dirty="0" err="1"/>
              <a:t>tilføje</a:t>
            </a:r>
            <a:r>
              <a:rPr lang="en-US" dirty="0"/>
              <a:t> </a:t>
            </a:r>
            <a:r>
              <a:rPr lang="en-US" dirty="0" err="1"/>
              <a:t>kildereference</a:t>
            </a:r>
            <a:endParaRPr lang="da-DK" dirty="0"/>
          </a:p>
        </p:txBody>
      </p:sp>
    </p:spTree>
    <p:extLst>
      <p:ext uri="{BB962C8B-B14F-4D97-AF65-F5344CB8AC3E}">
        <p14:creationId xmlns:p14="http://schemas.microsoft.com/office/powerpoint/2010/main" val="7987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lide C">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
        <p:nvSpPr>
          <p:cNvPr id="19" name="Baggrund">
            <a:extLst>
              <a:ext uri="{FF2B5EF4-FFF2-40B4-BE49-F238E27FC236}">
                <a16:creationId xmlns:a16="http://schemas.microsoft.com/office/drawing/2014/main" id="{4ACFE397-812C-4101-ACDF-B8D73B34B351}"/>
              </a:ext>
            </a:extLst>
          </p:cNvPr>
          <p:cNvSpPr/>
          <p:nvPr/>
        </p:nvSpPr>
        <p:spPr bwMode="white">
          <a:xfrm>
            <a:off x="0"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2"/>
          </a:solidFill>
          <a:ln w="9525" cap="flat">
            <a:noFill/>
            <a:prstDash val="solid"/>
            <a:miter/>
          </a:ln>
        </p:spPr>
        <p:txBody>
          <a:bodyPr rtlCol="0" anchor="ctr"/>
          <a:lstStyle/>
          <a:p>
            <a:endParaRPr lang="da-DK" dirty="0"/>
          </a:p>
        </p:txBody>
      </p:sp>
      <p:sp>
        <p:nvSpPr>
          <p:cNvPr id="4" name="Logo">
            <a:extLst>
              <a:ext uri="{FF2B5EF4-FFF2-40B4-BE49-F238E27FC236}">
                <a16:creationId xmlns:a16="http://schemas.microsoft.com/office/drawing/2014/main" id="{F7CFAEA8-D0DE-02F3-C103-F385D9CCE6F6}"/>
              </a:ext>
            </a:extLst>
          </p:cNvPr>
          <p:cNvSpPr/>
          <p:nvPr userDrawn="1"/>
        </p:nvSpPr>
        <p:spPr bwMode="black">
          <a:xfrm>
            <a:off x="10764000" y="360000"/>
            <a:ext cx="886187" cy="49939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7" name="5.element top">
            <a:extLst>
              <a:ext uri="{FF2B5EF4-FFF2-40B4-BE49-F238E27FC236}">
                <a16:creationId xmlns:a16="http://schemas.microsoft.com/office/drawing/2014/main" id="{D7B40DCA-7AC5-6D52-26B5-1BF84095EDC1}"/>
              </a:ext>
            </a:extLst>
          </p:cNvPr>
          <p:cNvSpPr/>
          <p:nvPr userDrawn="1"/>
        </p:nvSpPr>
        <p:spPr>
          <a:xfrm>
            <a:off x="8763000" y="0"/>
            <a:ext cx="3429000" cy="3429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solidFill>
                <a:schemeClr val="accent2"/>
              </a:solidFill>
            </a:endParaRPr>
          </a:p>
        </p:txBody>
      </p:sp>
      <p:sp>
        <p:nvSpPr>
          <p:cNvPr id="8" name="5.element bund">
            <a:extLst>
              <a:ext uri="{FF2B5EF4-FFF2-40B4-BE49-F238E27FC236}">
                <a16:creationId xmlns:a16="http://schemas.microsoft.com/office/drawing/2014/main" id="{0C1B5E02-D8F9-BA6F-C02B-3E864262C637}"/>
              </a:ext>
            </a:extLst>
          </p:cNvPr>
          <p:cNvSpPr/>
          <p:nvPr userDrawn="1"/>
        </p:nvSpPr>
        <p:spPr>
          <a:xfrm>
            <a:off x="8764200" y="3429000"/>
            <a:ext cx="3429000" cy="3429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a:p>
        </p:txBody>
      </p:sp>
      <p:sp>
        <p:nvSpPr>
          <p:cNvPr id="3" name="Subtitle 2"/>
          <p:cNvSpPr>
            <a:spLocks noGrp="1"/>
          </p:cNvSpPr>
          <p:nvPr>
            <p:ph type="subTitle" idx="1" hasCustomPrompt="1"/>
          </p:nvPr>
        </p:nvSpPr>
        <p:spPr bwMode="black">
          <a:xfrm>
            <a:off x="539999" y="358775"/>
            <a:ext cx="7287963" cy="18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black">
          <a:xfrm>
            <a:off x="539748" y="2144712"/>
            <a:ext cx="7288215" cy="2498400"/>
          </a:xfrm>
        </p:spPr>
        <p:txBody>
          <a:bodyPr anchor="ctr" anchorCtr="0"/>
          <a:lstStyle>
            <a:lvl1pPr algn="l">
              <a:defRPr sz="5400">
                <a:solidFill>
                  <a:schemeClr val="bg1"/>
                </a:solidFill>
              </a:defRPr>
            </a:lvl1pPr>
          </a:lstStyle>
          <a:p>
            <a:r>
              <a:rPr lang="da-DK" dirty="0"/>
              <a:t>Klik for at tilføje titel</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3600" y="6317638"/>
            <a:ext cx="1551600" cy="180000"/>
          </a:xfrm>
        </p:spPr>
        <p:txBody>
          <a:bodyPr anchor="b" anchorCtr="0"/>
          <a:lstStyle>
            <a:lvl1pPr>
              <a:defRPr>
                <a:solidFill>
                  <a:schemeClr val="bg1"/>
                </a:solidFill>
              </a:defRPr>
            </a:lvl1pPr>
          </a:lstStyle>
          <a:p>
            <a:fld id="{8AE38557-E069-4C17-A880-503F34C1C2CC}" type="datetime2">
              <a:rPr lang="da-DK" smtClean="0"/>
              <a:t>1. maj 2026</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6" y="6317638"/>
            <a:ext cx="5375277" cy="180000"/>
          </a:xfrm>
        </p:spPr>
        <p:txBody>
          <a:bodyPr anchor="b" anchorCtr="0"/>
          <a:lstStyle>
            <a:lvl1pPr>
              <a:defRPr>
                <a:solidFill>
                  <a:schemeClr val="bg1"/>
                </a:solidFill>
              </a:defRPr>
            </a:lvl1pPr>
          </a:lstStyle>
          <a:p>
            <a:endParaRPr lang="da-DK" dirty="0"/>
          </a:p>
        </p:txBody>
      </p:sp>
    </p:spTree>
    <p:extLst>
      <p:ext uri="{BB962C8B-B14F-4D97-AF65-F5344CB8AC3E}">
        <p14:creationId xmlns:p14="http://schemas.microsoft.com/office/powerpoint/2010/main" val="3347442129"/>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A">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dirty="0"/>
              <a:t>Klik på denne tekst og indsæt billede via Skyfish ikonet.</a:t>
            </a:r>
          </a:p>
        </p:txBody>
      </p:sp>
      <p:sp>
        <p:nvSpPr>
          <p:cNvPr id="3" name="Subtitle 2"/>
          <p:cNvSpPr>
            <a:spLocks noGrp="1"/>
          </p:cNvSpPr>
          <p:nvPr>
            <p:ph type="subTitle" idx="1" hasCustomPrompt="1"/>
          </p:nvPr>
        </p:nvSpPr>
        <p:spPr bwMode="black">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bg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bwMode="black">
          <a:xfrm>
            <a:off x="539749" y="2144712"/>
            <a:ext cx="5735639" cy="2498400"/>
          </a:xfrm>
        </p:spPr>
        <p:txBody>
          <a:bodyPr anchor="ctr" anchorCtr="0"/>
          <a:lstStyle>
            <a:lvl1pPr algn="l">
              <a:defRPr sz="5400">
                <a:solidFill>
                  <a:schemeClr val="bg1"/>
                </a:solidFill>
              </a:defRPr>
            </a:lvl1pPr>
          </a:lstStyle>
          <a:p>
            <a:r>
              <a:rPr lang="da-DK" dirty="0"/>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bwMode="black">
          <a:xfrm>
            <a:off x="540000" y="6317638"/>
            <a:ext cx="1551600" cy="180000"/>
          </a:xfrm>
        </p:spPr>
        <p:txBody>
          <a:bodyPr anchor="b" anchorCtr="0"/>
          <a:lstStyle>
            <a:lvl1pPr>
              <a:defRPr>
                <a:solidFill>
                  <a:schemeClr val="bg1"/>
                </a:solidFill>
              </a:defRPr>
            </a:lvl1pPr>
          </a:lstStyle>
          <a:p>
            <a:fld id="{D0B2CD8E-0EC9-4B60-A38D-96D0D7CD923E}" type="datetime2">
              <a:rPr lang="da-DK" smtClean="0"/>
              <a:t>1. maj 2026</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bwMode="black">
          <a:xfrm>
            <a:off x="2452687" y="6317638"/>
            <a:ext cx="3822701" cy="180000"/>
          </a:xfrm>
        </p:spPr>
        <p:txBody>
          <a:bodyPr anchor="b" anchorCtr="0"/>
          <a:lstStyle>
            <a:lvl1pPr>
              <a:defRPr>
                <a:solidFill>
                  <a:schemeClr val="bg1"/>
                </a:solidFill>
              </a:defRPr>
            </a:lvl1pPr>
          </a:lstStyle>
          <a:p>
            <a:endParaRPr lang="da-DK" dirty="0"/>
          </a:p>
        </p:txBody>
      </p:sp>
    </p:spTree>
    <p:extLst>
      <p:ext uri="{BB962C8B-B14F-4D97-AF65-F5344CB8AC3E}">
        <p14:creationId xmlns:p14="http://schemas.microsoft.com/office/powerpoint/2010/main" val="342518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slide med billede B">
    <p:spTree>
      <p:nvGrpSpPr>
        <p:cNvPr id="1" name=""/>
        <p:cNvGrpSpPr/>
        <p:nvPr/>
      </p:nvGrpSpPr>
      <p:grpSpPr>
        <a:xfrm>
          <a:off x="0" y="0"/>
          <a:ext cx="0" cy="0"/>
          <a:chOff x="0" y="0"/>
          <a:chExt cx="0" cy="0"/>
        </a:xfrm>
      </p:grpSpPr>
      <p:sp>
        <p:nvSpPr>
          <p:cNvPr id="15" name="Slide Number Placeholder 14" hidden="1">
            <a:extLst>
              <a:ext uri="{FF2B5EF4-FFF2-40B4-BE49-F238E27FC236}">
                <a16:creationId xmlns:a16="http://schemas.microsoft.com/office/drawing/2014/main" id="{2AAE6969-0637-4235-A9E8-AC56A480718F}"/>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a:noFill/>
              </a:defRPr>
            </a:lvl1pPr>
          </a:lstStyle>
          <a:p>
            <a:fld id="{23AA811B-2EBD-4900-905E-5BE206449611}" type="slidenum">
              <a:rPr lang="da-DK" smtClean="0"/>
              <a:pPr/>
              <a:t>‹nr.›</a:t>
            </a:fld>
            <a:endParaRPr lang="da-DK" dirty="0"/>
          </a:p>
        </p:txBody>
      </p:sp>
      <p:sp>
        <p:nvSpPr>
          <p:cNvPr id="19" name="Baggrund">
            <a:extLst>
              <a:ext uri="{FF2B5EF4-FFF2-40B4-BE49-F238E27FC236}">
                <a16:creationId xmlns:a16="http://schemas.microsoft.com/office/drawing/2014/main" id="{967CAF26-592E-4CD6-8FFE-757640FD6615}"/>
              </a:ext>
            </a:extLst>
          </p:cNvPr>
          <p:cNvSpPr/>
          <p:nvPr userDrawn="1"/>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8" name="Picture Placeholder 7"/>
          <p:cNvSpPr>
            <a:spLocks noGrp="1"/>
          </p:cNvSpPr>
          <p:nvPr>
            <p:ph type="pic" sz="quarter" idx="13" hasCustomPrompt="1"/>
          </p:nvPr>
        </p:nvSpPr>
        <p:spPr>
          <a:xfrm>
            <a:off x="6870700" y="0"/>
            <a:ext cx="5321305" cy="6862030"/>
          </a:xfrm>
          <a:prstGeom prst="rect">
            <a:avLst/>
          </a:prstGeom>
          <a:solidFill>
            <a:schemeClr val="bg1">
              <a:lumMod val="85000"/>
            </a:schemeClr>
          </a:solidFill>
        </p:spPr>
        <p:txBody>
          <a:bodyPr lIns="360000" tIns="108000" rIns="2052000"/>
          <a:lstStyle>
            <a:lvl1pPr marL="0" indent="0" algn="l">
              <a:buNone/>
              <a:defRPr sz="1400"/>
            </a:lvl1pPr>
          </a:lstStyle>
          <a:p>
            <a:r>
              <a:rPr lang="da-DK" dirty="0"/>
              <a:t>Klik på denne tekst og indsæt billede via Skyfish ikonet.</a:t>
            </a:r>
          </a:p>
        </p:txBody>
      </p:sp>
      <p:sp>
        <p:nvSpPr>
          <p:cNvPr id="3" name="Subtitle 2"/>
          <p:cNvSpPr>
            <a:spLocks noGrp="1"/>
          </p:cNvSpPr>
          <p:nvPr>
            <p:ph type="subTitle" idx="1" hasCustomPrompt="1"/>
          </p:nvPr>
        </p:nvSpPr>
        <p:spPr>
          <a:xfrm>
            <a:off x="539999" y="358775"/>
            <a:ext cx="5735389" cy="360000"/>
          </a:xfrm>
        </p:spPr>
        <p:txBody>
          <a:bodyPr/>
          <a:lstStyle>
            <a:lvl1pPr marL="0" indent="0" algn="l">
              <a:spcBef>
                <a:spcPts val="0"/>
              </a:spcBef>
              <a:spcAft>
                <a:spcPts val="0"/>
              </a:spcAft>
              <a:buFont typeface="Arial" panose="020B0604020202020204" pitchFamily="34" charset="0"/>
              <a:buChar char="​"/>
              <a:defRPr sz="900">
                <a:solidFill>
                  <a:schemeClr val="accent1"/>
                </a:solidFill>
              </a:defRPr>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da-DK" dirty="0"/>
              <a:t>Klik for at tilføje Navn, Titel</a:t>
            </a:r>
          </a:p>
        </p:txBody>
      </p:sp>
      <p:sp>
        <p:nvSpPr>
          <p:cNvPr id="2" name="Title 1"/>
          <p:cNvSpPr>
            <a:spLocks noGrp="1"/>
          </p:cNvSpPr>
          <p:nvPr>
            <p:ph type="ctrTitle" hasCustomPrompt="1"/>
          </p:nvPr>
        </p:nvSpPr>
        <p:spPr>
          <a:xfrm>
            <a:off x="539749" y="2144712"/>
            <a:ext cx="5735639" cy="2498400"/>
          </a:xfrm>
        </p:spPr>
        <p:txBody>
          <a:bodyPr anchor="ctr" anchorCtr="0"/>
          <a:lstStyle>
            <a:lvl1pPr algn="l">
              <a:defRPr sz="5400">
                <a:solidFill>
                  <a:schemeClr val="accent1"/>
                </a:solidFill>
              </a:defRPr>
            </a:lvl1pPr>
          </a:lstStyle>
          <a:p>
            <a:r>
              <a:rPr lang="da-DK" dirty="0"/>
              <a:t>Klik for at tilføje titel</a:t>
            </a:r>
          </a:p>
        </p:txBody>
      </p:sp>
      <p:sp>
        <p:nvSpPr>
          <p:cNvPr id="12" name="Logo on top">
            <a:extLst>
              <a:ext uri="{FF2B5EF4-FFF2-40B4-BE49-F238E27FC236}">
                <a16:creationId xmlns:a16="http://schemas.microsoft.com/office/drawing/2014/main" id="{1F2F0982-192C-4C20-AD60-F04C4FB9F82E}"/>
              </a:ext>
            </a:extLst>
          </p:cNvPr>
          <p:cNvSpPr>
            <a:spLocks noGrp="1"/>
          </p:cNvSpPr>
          <p:nvPr>
            <p:ph type="body" sz="quarter" idx="14" hasCustomPrompt="1"/>
          </p:nvPr>
        </p:nvSpPr>
        <p:spPr bwMode="white">
          <a:xfrm>
            <a:off x="10764000" y="360000"/>
            <a:ext cx="886187" cy="499394"/>
          </a:xfrm>
          <a:custGeom>
            <a:avLst/>
            <a:gdLst>
              <a:gd name="connsiteX0" fmla="*/ 4742089 w 6597829"/>
              <a:gd name="connsiteY0" fmla="*/ 1672366 h 3718082"/>
              <a:gd name="connsiteX1" fmla="*/ 4075695 w 6597829"/>
              <a:gd name="connsiteY1" fmla="*/ 2338800 h 3718082"/>
              <a:gd name="connsiteX2" fmla="*/ 4274361 w 6597829"/>
              <a:gd name="connsiteY2" fmla="*/ 2376649 h 3718082"/>
              <a:gd name="connsiteX3" fmla="*/ 4773045 w 6597829"/>
              <a:gd name="connsiteY3" fmla="*/ 1860672 h 3718082"/>
              <a:gd name="connsiteX4" fmla="*/ 4773004 w 6597829"/>
              <a:gd name="connsiteY4" fmla="*/ 1860795 h 3718082"/>
              <a:gd name="connsiteX5" fmla="*/ 4742089 w 6597829"/>
              <a:gd name="connsiteY5" fmla="*/ 1672366 h 3718082"/>
              <a:gd name="connsiteX6" fmla="*/ 4274524 w 6597829"/>
              <a:gd name="connsiteY6" fmla="*/ 1344655 h 3718082"/>
              <a:gd name="connsiteX7" fmla="*/ 3768784 w 6597829"/>
              <a:gd name="connsiteY7" fmla="*/ 1860672 h 3718082"/>
              <a:gd name="connsiteX8" fmla="*/ 3768743 w 6597829"/>
              <a:gd name="connsiteY8" fmla="*/ 1860795 h 3718082"/>
              <a:gd name="connsiteX9" fmla="*/ 3798802 w 6597829"/>
              <a:gd name="connsiteY9" fmla="*/ 2046491 h 3718082"/>
              <a:gd name="connsiteX10" fmla="*/ 4464789 w 6597829"/>
              <a:gd name="connsiteY10" fmla="*/ 1380587 h 3718082"/>
              <a:gd name="connsiteX11" fmla="*/ 4274524 w 6597829"/>
              <a:gd name="connsiteY11" fmla="*/ 1344655 h 3718082"/>
              <a:gd name="connsiteX12" fmla="*/ 2620346 w 6597829"/>
              <a:gd name="connsiteY12" fmla="*/ 995042 h 3718082"/>
              <a:gd name="connsiteX13" fmla="*/ 3077470 w 6597829"/>
              <a:gd name="connsiteY13" fmla="*/ 995042 h 3718082"/>
              <a:gd name="connsiteX14" fmla="*/ 3077470 w 6597829"/>
              <a:gd name="connsiteY14" fmla="*/ 3028808 h 3718082"/>
              <a:gd name="connsiteX15" fmla="*/ 2395251 w 6597829"/>
              <a:gd name="connsiteY15" fmla="*/ 3718082 h 3718082"/>
              <a:gd name="connsiteX16" fmla="*/ 2087035 w 6597829"/>
              <a:gd name="connsiteY16" fmla="*/ 3652254 h 3718082"/>
              <a:gd name="connsiteX17" fmla="*/ 2190956 w 6597829"/>
              <a:gd name="connsiteY17" fmla="*/ 3281841 h 3718082"/>
              <a:gd name="connsiteX18" fmla="*/ 2364050 w 6597829"/>
              <a:gd name="connsiteY18" fmla="*/ 3313001 h 3718082"/>
              <a:gd name="connsiteX19" fmla="*/ 2620346 w 6597829"/>
              <a:gd name="connsiteY19" fmla="*/ 3029053 h 3718082"/>
              <a:gd name="connsiteX20" fmla="*/ 4917793 w 6597829"/>
              <a:gd name="connsiteY20" fmla="*/ 927542 h 3718082"/>
              <a:gd name="connsiteX21" fmla="*/ 5202394 w 6597829"/>
              <a:gd name="connsiteY21" fmla="*/ 1212184 h 3718082"/>
              <a:gd name="connsiteX22" fmla="*/ 5065559 w 6597829"/>
              <a:gd name="connsiteY22" fmla="*/ 1349264 h 3718082"/>
              <a:gd name="connsiteX23" fmla="*/ 5216465 w 6597829"/>
              <a:gd name="connsiteY23" fmla="*/ 1860754 h 3718082"/>
              <a:gd name="connsiteX24" fmla="*/ 4274320 w 6597829"/>
              <a:gd name="connsiteY24" fmla="*/ 2775000 h 3718082"/>
              <a:gd name="connsiteX25" fmla="*/ 3770823 w 6597829"/>
              <a:gd name="connsiteY25" fmla="*/ 2643712 h 3718082"/>
              <a:gd name="connsiteX26" fmla="*/ 3623995 w 6597829"/>
              <a:gd name="connsiteY26" fmla="*/ 2790539 h 3718082"/>
              <a:gd name="connsiteX27" fmla="*/ 3339313 w 6597829"/>
              <a:gd name="connsiteY27" fmla="*/ 2505979 h 3718082"/>
              <a:gd name="connsiteX28" fmla="*/ 3475659 w 6597829"/>
              <a:gd name="connsiteY28" fmla="*/ 2369634 h 3718082"/>
              <a:gd name="connsiteX29" fmla="*/ 3325446 w 6597829"/>
              <a:gd name="connsiteY29" fmla="*/ 1860836 h 3718082"/>
              <a:gd name="connsiteX30" fmla="*/ 4274279 w 6597829"/>
              <a:gd name="connsiteY30" fmla="*/ 943163 h 3718082"/>
              <a:gd name="connsiteX31" fmla="*/ 4770965 w 6597829"/>
              <a:gd name="connsiteY31" fmla="*/ 1074370 h 3718082"/>
              <a:gd name="connsiteX32" fmla="*/ 470950 w 6597829"/>
              <a:gd name="connsiteY32" fmla="*/ 517119 h 3718082"/>
              <a:gd name="connsiteX33" fmla="*/ 470950 w 6597829"/>
              <a:gd name="connsiteY33" fmla="*/ 2297117 h 3718082"/>
              <a:gd name="connsiteX34" fmla="*/ 1005566 w 6597829"/>
              <a:gd name="connsiteY34" fmla="*/ 2297117 h 3718082"/>
              <a:gd name="connsiteX35" fmla="*/ 1902521 w 6597829"/>
              <a:gd name="connsiteY35" fmla="*/ 1407138 h 3718082"/>
              <a:gd name="connsiteX36" fmla="*/ 1005566 w 6597829"/>
              <a:gd name="connsiteY36" fmla="*/ 517119 h 3718082"/>
              <a:gd name="connsiteX37" fmla="*/ 0 w 6597829"/>
              <a:gd name="connsiteY37" fmla="*/ 91196 h 3718082"/>
              <a:gd name="connsiteX38" fmla="*/ 974324 w 6597829"/>
              <a:gd name="connsiteY38" fmla="*/ 91196 h 3718082"/>
              <a:gd name="connsiteX39" fmla="*/ 2376856 w 6597829"/>
              <a:gd name="connsiteY39" fmla="*/ 1407138 h 3718082"/>
              <a:gd name="connsiteX40" fmla="*/ 974324 w 6597829"/>
              <a:gd name="connsiteY40" fmla="*/ 2723080 h 3718082"/>
              <a:gd name="connsiteX41" fmla="*/ 0 w 6597829"/>
              <a:gd name="connsiteY41" fmla="*/ 2723080 h 3718082"/>
              <a:gd name="connsiteX42" fmla="*/ 6196092 w 6597829"/>
              <a:gd name="connsiteY42" fmla="*/ 0 h 3718082"/>
              <a:gd name="connsiteX43" fmla="*/ 6504307 w 6597829"/>
              <a:gd name="connsiteY43" fmla="*/ 65828 h 3718082"/>
              <a:gd name="connsiteX44" fmla="*/ 6400386 w 6597829"/>
              <a:gd name="connsiteY44" fmla="*/ 436364 h 3718082"/>
              <a:gd name="connsiteX45" fmla="*/ 6227293 w 6597829"/>
              <a:gd name="connsiteY45" fmla="*/ 405163 h 3718082"/>
              <a:gd name="connsiteX46" fmla="*/ 5970996 w 6597829"/>
              <a:gd name="connsiteY46" fmla="*/ 689152 h 3718082"/>
              <a:gd name="connsiteX47" fmla="*/ 5970996 w 6597829"/>
              <a:gd name="connsiteY47" fmla="*/ 995043 h 3718082"/>
              <a:gd name="connsiteX48" fmla="*/ 6597829 w 6597829"/>
              <a:gd name="connsiteY48" fmla="*/ 995165 h 3718082"/>
              <a:gd name="connsiteX49" fmla="*/ 6597829 w 6597829"/>
              <a:gd name="connsiteY49" fmla="*/ 1369167 h 3718082"/>
              <a:gd name="connsiteX50" fmla="*/ 5970996 w 6597829"/>
              <a:gd name="connsiteY50" fmla="*/ 1369167 h 3718082"/>
              <a:gd name="connsiteX51" fmla="*/ 5970996 w 6597829"/>
              <a:gd name="connsiteY51" fmla="*/ 2723243 h 3718082"/>
              <a:gd name="connsiteX52" fmla="*/ 5513872 w 6597829"/>
              <a:gd name="connsiteY52" fmla="*/ 2723243 h 3718082"/>
              <a:gd name="connsiteX53" fmla="*/ 5513872 w 6597829"/>
              <a:gd name="connsiteY53" fmla="*/ 1369167 h 3718082"/>
              <a:gd name="connsiteX54" fmla="*/ 5255823 w 6597829"/>
              <a:gd name="connsiteY54" fmla="*/ 1369167 h 3718082"/>
              <a:gd name="connsiteX55" fmla="*/ 5255823 w 6597829"/>
              <a:gd name="connsiteY55" fmla="*/ 995165 h 3718082"/>
              <a:gd name="connsiteX56" fmla="*/ 5513872 w 6597829"/>
              <a:gd name="connsiteY56" fmla="*/ 995165 h 3718082"/>
              <a:gd name="connsiteX57" fmla="*/ 5513872 w 6597829"/>
              <a:gd name="connsiteY57" fmla="*/ 689274 h 3718082"/>
              <a:gd name="connsiteX58" fmla="*/ 6196092 w 6597829"/>
              <a:gd name="connsiteY58" fmla="*/ 0 h 37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597829" h="3718082">
                <a:moveTo>
                  <a:pt x="4742089" y="1672366"/>
                </a:moveTo>
                <a:lnTo>
                  <a:pt x="4075695" y="2338800"/>
                </a:lnTo>
                <a:cubicBezTo>
                  <a:pt x="4138912" y="2363973"/>
                  <a:pt x="4206331" y="2376820"/>
                  <a:pt x="4274361" y="2376649"/>
                </a:cubicBezTo>
                <a:cubicBezTo>
                  <a:pt x="4537550" y="2376649"/>
                  <a:pt x="4773045" y="2182877"/>
                  <a:pt x="4773045" y="1860672"/>
                </a:cubicBezTo>
                <a:lnTo>
                  <a:pt x="4773004" y="1860795"/>
                </a:lnTo>
                <a:cubicBezTo>
                  <a:pt x="4773331" y="1796696"/>
                  <a:pt x="4762890" y="1733002"/>
                  <a:pt x="4742089" y="1672366"/>
                </a:cubicBezTo>
                <a:close/>
                <a:moveTo>
                  <a:pt x="4274524" y="1344655"/>
                </a:moveTo>
                <a:cubicBezTo>
                  <a:pt x="4004239" y="1344655"/>
                  <a:pt x="3768784" y="1538467"/>
                  <a:pt x="3768784" y="1860672"/>
                </a:cubicBezTo>
                <a:lnTo>
                  <a:pt x="3768743" y="1860795"/>
                </a:lnTo>
                <a:cubicBezTo>
                  <a:pt x="3768458" y="1923926"/>
                  <a:pt x="3778613" y="1986671"/>
                  <a:pt x="3798802" y="2046491"/>
                </a:cubicBezTo>
                <a:lnTo>
                  <a:pt x="4464789" y="1380587"/>
                </a:lnTo>
                <a:cubicBezTo>
                  <a:pt x="4404181" y="1356732"/>
                  <a:pt x="4339658" y="1344541"/>
                  <a:pt x="4274524" y="1344655"/>
                </a:cubicBezTo>
                <a:close/>
                <a:moveTo>
                  <a:pt x="2620346" y="995042"/>
                </a:moveTo>
                <a:lnTo>
                  <a:pt x="3077470" y="995042"/>
                </a:lnTo>
                <a:lnTo>
                  <a:pt x="3077470" y="3028808"/>
                </a:lnTo>
                <a:cubicBezTo>
                  <a:pt x="3077470" y="3441026"/>
                  <a:pt x="2803880" y="3718082"/>
                  <a:pt x="2395251" y="3718082"/>
                </a:cubicBezTo>
                <a:cubicBezTo>
                  <a:pt x="2284436" y="3718082"/>
                  <a:pt x="2184023" y="3697118"/>
                  <a:pt x="2087035" y="3652254"/>
                </a:cubicBezTo>
                <a:lnTo>
                  <a:pt x="2190956" y="3281841"/>
                </a:lnTo>
                <a:cubicBezTo>
                  <a:pt x="2253235" y="3302641"/>
                  <a:pt x="2315556" y="3313001"/>
                  <a:pt x="2364050" y="3313001"/>
                </a:cubicBezTo>
                <a:cubicBezTo>
                  <a:pt x="2516465" y="3313001"/>
                  <a:pt x="2620346" y="3198720"/>
                  <a:pt x="2620346" y="3029053"/>
                </a:cubicBezTo>
                <a:close/>
                <a:moveTo>
                  <a:pt x="4917793" y="927542"/>
                </a:moveTo>
                <a:lnTo>
                  <a:pt x="5202394" y="1212184"/>
                </a:lnTo>
                <a:lnTo>
                  <a:pt x="5065559" y="1349264"/>
                </a:lnTo>
                <a:cubicBezTo>
                  <a:pt x="5160589" y="1491483"/>
                  <a:pt x="5216465" y="1664984"/>
                  <a:pt x="5216465" y="1860754"/>
                </a:cubicBezTo>
                <a:cubicBezTo>
                  <a:pt x="5216465" y="2404464"/>
                  <a:pt x="4786831" y="2775000"/>
                  <a:pt x="4274320" y="2775000"/>
                </a:cubicBezTo>
                <a:cubicBezTo>
                  <a:pt x="4090051" y="2775000"/>
                  <a:pt x="3917243" y="2728178"/>
                  <a:pt x="3770823" y="2643712"/>
                </a:cubicBezTo>
                <a:lnTo>
                  <a:pt x="3623995" y="2790539"/>
                </a:lnTo>
                <a:lnTo>
                  <a:pt x="3339313" y="2505979"/>
                </a:lnTo>
                <a:lnTo>
                  <a:pt x="3475659" y="2369634"/>
                </a:lnTo>
                <a:cubicBezTo>
                  <a:pt x="3380873" y="2228312"/>
                  <a:pt x="3325446" y="2055790"/>
                  <a:pt x="3325446" y="1860836"/>
                </a:cubicBezTo>
                <a:cubicBezTo>
                  <a:pt x="3325446" y="1317206"/>
                  <a:pt x="3754835" y="943163"/>
                  <a:pt x="4274279" y="943163"/>
                </a:cubicBezTo>
                <a:cubicBezTo>
                  <a:pt x="4455326" y="943163"/>
                  <a:pt x="4625891" y="990026"/>
                  <a:pt x="4770965" y="1074370"/>
                </a:cubicBezTo>
                <a:close/>
                <a:moveTo>
                  <a:pt x="470950" y="517119"/>
                </a:moveTo>
                <a:lnTo>
                  <a:pt x="470950" y="2297117"/>
                </a:lnTo>
                <a:lnTo>
                  <a:pt x="1005566" y="2297117"/>
                </a:lnTo>
                <a:cubicBezTo>
                  <a:pt x="1542262" y="2297117"/>
                  <a:pt x="1902521" y="1940449"/>
                  <a:pt x="1902521" y="1407138"/>
                </a:cubicBezTo>
                <a:cubicBezTo>
                  <a:pt x="1902521" y="873828"/>
                  <a:pt x="1542344" y="517119"/>
                  <a:pt x="1005566" y="517119"/>
                </a:cubicBezTo>
                <a:close/>
                <a:moveTo>
                  <a:pt x="0" y="91196"/>
                </a:moveTo>
                <a:lnTo>
                  <a:pt x="974324" y="91196"/>
                </a:lnTo>
                <a:cubicBezTo>
                  <a:pt x="1815852" y="91196"/>
                  <a:pt x="2376856" y="617573"/>
                  <a:pt x="2376856" y="1407138"/>
                </a:cubicBezTo>
                <a:cubicBezTo>
                  <a:pt x="2376856" y="2196704"/>
                  <a:pt x="1815852" y="2723080"/>
                  <a:pt x="974324" y="2723080"/>
                </a:cubicBezTo>
                <a:lnTo>
                  <a:pt x="0" y="2723080"/>
                </a:lnTo>
                <a:close/>
                <a:moveTo>
                  <a:pt x="6196092" y="0"/>
                </a:moveTo>
                <a:cubicBezTo>
                  <a:pt x="6306906" y="0"/>
                  <a:pt x="6407320" y="20964"/>
                  <a:pt x="6504307" y="65828"/>
                </a:cubicBezTo>
                <a:lnTo>
                  <a:pt x="6400386" y="436364"/>
                </a:lnTo>
                <a:cubicBezTo>
                  <a:pt x="6338106" y="415563"/>
                  <a:pt x="6275787" y="405163"/>
                  <a:pt x="6227293" y="405163"/>
                </a:cubicBezTo>
                <a:cubicBezTo>
                  <a:pt x="6074877" y="405163"/>
                  <a:pt x="5970996" y="519485"/>
                  <a:pt x="5970996" y="689152"/>
                </a:cubicBezTo>
                <a:lnTo>
                  <a:pt x="5970996" y="995043"/>
                </a:lnTo>
                <a:lnTo>
                  <a:pt x="6597829" y="995165"/>
                </a:lnTo>
                <a:lnTo>
                  <a:pt x="6597829" y="1369167"/>
                </a:lnTo>
                <a:lnTo>
                  <a:pt x="5970996" y="1369167"/>
                </a:lnTo>
                <a:lnTo>
                  <a:pt x="5970996" y="2723243"/>
                </a:lnTo>
                <a:lnTo>
                  <a:pt x="5513872" y="2723243"/>
                </a:lnTo>
                <a:lnTo>
                  <a:pt x="5513872" y="1369167"/>
                </a:lnTo>
                <a:lnTo>
                  <a:pt x="5255823" y="1369167"/>
                </a:lnTo>
                <a:lnTo>
                  <a:pt x="5255823" y="995165"/>
                </a:lnTo>
                <a:lnTo>
                  <a:pt x="5513872" y="995165"/>
                </a:lnTo>
                <a:lnTo>
                  <a:pt x="5513872" y="689274"/>
                </a:lnTo>
                <a:cubicBezTo>
                  <a:pt x="5513872" y="277056"/>
                  <a:pt x="5787461" y="0"/>
                  <a:pt x="6196092" y="0"/>
                </a:cubicBezTo>
                <a:close/>
              </a:path>
            </a:pathLst>
          </a:custGeom>
          <a:solidFill>
            <a:srgbClr val="FFFFFF"/>
          </a:solidFill>
        </p:spPr>
        <p:txBody>
          <a:bodyPr wrap="square">
            <a:noAutofit/>
          </a:bodyPr>
          <a:lstStyle>
            <a:lvl1pPr marL="0" indent="0">
              <a:buNone/>
              <a:defRPr sz="100">
                <a:noFill/>
              </a:defRPr>
            </a:lvl1pPr>
            <a:lvl2pPr>
              <a:defRPr sz="100"/>
            </a:lvl2pPr>
            <a:lvl3pPr>
              <a:defRPr sz="100"/>
            </a:lvl3pPr>
            <a:lvl4pPr>
              <a:defRPr sz="100"/>
            </a:lvl4pPr>
            <a:lvl5pPr>
              <a:defRPr sz="100"/>
            </a:lvl5pPr>
          </a:lstStyle>
          <a:p>
            <a:pPr lvl="0"/>
            <a:r>
              <a:rPr lang="da-DK" noProof="0" dirty="0"/>
              <a:t>.</a:t>
            </a:r>
          </a:p>
        </p:txBody>
      </p:sp>
      <p:sp>
        <p:nvSpPr>
          <p:cNvPr id="5" name="Date Placeholder 4">
            <a:extLst>
              <a:ext uri="{FF2B5EF4-FFF2-40B4-BE49-F238E27FC236}">
                <a16:creationId xmlns:a16="http://schemas.microsoft.com/office/drawing/2014/main" id="{EA53B8D9-B28B-48B7-A1D4-66FB6887BB86}"/>
              </a:ext>
            </a:extLst>
          </p:cNvPr>
          <p:cNvSpPr>
            <a:spLocks noGrp="1"/>
          </p:cNvSpPr>
          <p:nvPr>
            <p:ph type="dt" sz="half" idx="15"/>
          </p:nvPr>
        </p:nvSpPr>
        <p:spPr>
          <a:xfrm>
            <a:off x="540000" y="6317638"/>
            <a:ext cx="1551600" cy="180000"/>
          </a:xfrm>
        </p:spPr>
        <p:txBody>
          <a:bodyPr anchor="b" anchorCtr="0"/>
          <a:lstStyle>
            <a:lvl1pPr>
              <a:defRPr>
                <a:solidFill>
                  <a:schemeClr val="accent1"/>
                </a:solidFill>
              </a:defRPr>
            </a:lvl1pPr>
          </a:lstStyle>
          <a:p>
            <a:fld id="{CFCE819E-AC6A-4840-92DD-23809FF54BDD}" type="datetime2">
              <a:rPr lang="da-DK" smtClean="0"/>
              <a:t>1. maj 2026</a:t>
            </a:fld>
            <a:endParaRPr lang="da-DK" dirty="0"/>
          </a:p>
        </p:txBody>
      </p:sp>
      <p:sp>
        <p:nvSpPr>
          <p:cNvPr id="6" name="Footer Placeholder 5">
            <a:extLst>
              <a:ext uri="{FF2B5EF4-FFF2-40B4-BE49-F238E27FC236}">
                <a16:creationId xmlns:a16="http://schemas.microsoft.com/office/drawing/2014/main" id="{A73ADB9D-C9D2-40FB-8E09-95BB2220CDCB}"/>
              </a:ext>
            </a:extLst>
          </p:cNvPr>
          <p:cNvSpPr>
            <a:spLocks noGrp="1"/>
          </p:cNvSpPr>
          <p:nvPr>
            <p:ph type="ftr" sz="quarter" idx="16"/>
          </p:nvPr>
        </p:nvSpPr>
        <p:spPr>
          <a:xfrm>
            <a:off x="2452687" y="6317638"/>
            <a:ext cx="3822701" cy="180000"/>
          </a:xfrm>
        </p:spPr>
        <p:txBody>
          <a:bodyPr anchor="b" anchorCtr="0"/>
          <a:lstStyle>
            <a:lvl1pPr>
              <a:defRPr>
                <a:solidFill>
                  <a:schemeClr val="accent1"/>
                </a:solidFill>
              </a:defRPr>
            </a:lvl1pPr>
          </a:lstStyle>
          <a:p>
            <a:endParaRPr lang="da-DK" dirty="0"/>
          </a:p>
        </p:txBody>
      </p:sp>
    </p:spTree>
    <p:extLst>
      <p:ext uri="{BB962C8B-B14F-4D97-AF65-F5344CB8AC3E}">
        <p14:creationId xmlns:p14="http://schemas.microsoft.com/office/powerpoint/2010/main" val="135309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A">
    <p:bg>
      <p:bgPr>
        <a:solidFill>
          <a:schemeClr val="accent1"/>
        </a:solidFill>
        <a:effectLst/>
      </p:bgPr>
    </p:bg>
    <p:spTree>
      <p:nvGrpSpPr>
        <p:cNvPr id="1" name=""/>
        <p:cNvGrpSpPr/>
        <p:nvPr/>
      </p:nvGrpSpPr>
      <p:grpSpPr>
        <a:xfrm>
          <a:off x="0" y="0"/>
          <a:ext cx="0" cy="0"/>
          <a:chOff x="0" y="0"/>
          <a:chExt cx="0" cy="0"/>
        </a:xfrm>
      </p:grpSpPr>
      <p:sp>
        <p:nvSpPr>
          <p:cNvPr id="16" name="Baggrund">
            <a:extLst>
              <a:ext uri="{FF2B5EF4-FFF2-40B4-BE49-F238E27FC236}">
                <a16:creationId xmlns:a16="http://schemas.microsoft.com/office/drawing/2014/main" id="{A0378AB2-EF49-4FCE-B24F-9929BA151584}"/>
              </a:ext>
            </a:extLst>
          </p:cNvPr>
          <p:cNvSpPr>
            <a:spLocks noGrp="1" noRot="1" noMove="1" noResize="1" noEditPoints="1" noAdjustHandles="1" noChangeArrowheads="1" noChangeShapeType="1"/>
          </p:cNvSpPr>
          <p:nvPr/>
        </p:nvSpPr>
        <p:spPr bwMode="blackWhite">
          <a:xfrm>
            <a:off x="1" y="0"/>
            <a:ext cx="12193200" cy="6858000"/>
          </a:xfrm>
          <a:custGeom>
            <a:avLst/>
            <a:gdLst>
              <a:gd name="connsiteX0" fmla="*/ 0 w 10572750"/>
              <a:gd name="connsiteY0" fmla="*/ 0 h 10287000"/>
              <a:gd name="connsiteX1" fmla="*/ 10572750 w 10572750"/>
              <a:gd name="connsiteY1" fmla="*/ 0 h 10287000"/>
              <a:gd name="connsiteX2" fmla="*/ 10572750 w 10572750"/>
              <a:gd name="connsiteY2" fmla="*/ 10287000 h 10287000"/>
              <a:gd name="connsiteX3" fmla="*/ 0 w 1057275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10572750" h="10287000">
                <a:moveTo>
                  <a:pt x="0" y="0"/>
                </a:moveTo>
                <a:lnTo>
                  <a:pt x="10572750" y="0"/>
                </a:lnTo>
                <a:lnTo>
                  <a:pt x="10572750" y="10287000"/>
                </a:lnTo>
                <a:lnTo>
                  <a:pt x="0" y="10287000"/>
                </a:lnTo>
                <a:close/>
              </a:path>
            </a:pathLst>
          </a:custGeom>
          <a:solidFill>
            <a:schemeClr val="accent1"/>
          </a:solidFill>
          <a:ln w="9525" cap="flat">
            <a:noFill/>
            <a:prstDash val="solid"/>
            <a:miter/>
          </a:ln>
        </p:spPr>
        <p:txBody>
          <a:bodyPr rtlCol="0" anchor="ctr"/>
          <a:lstStyle/>
          <a:p>
            <a:endParaRPr lang="da-DK" dirty="0"/>
          </a:p>
        </p:txBody>
      </p:sp>
      <p:sp>
        <p:nvSpPr>
          <p:cNvPr id="17" name="Logo">
            <a:extLst>
              <a:ext uri="{FF2B5EF4-FFF2-40B4-BE49-F238E27FC236}">
                <a16:creationId xmlns:a16="http://schemas.microsoft.com/office/drawing/2014/main" id="{11864AF0-0735-6CCD-F469-C59F39BECFF4}"/>
              </a:ext>
            </a:extLst>
          </p:cNvPr>
          <p:cNvSpPr>
            <a:spLocks noGrp="1" noRot="1" noMove="1" noResize="1" noEditPoints="1" noAdjustHandles="1" noChangeArrowheads="1" noChangeShapeType="1"/>
          </p:cNvSpPr>
          <p:nvPr userDrawn="1"/>
        </p:nvSpPr>
        <p:spPr bwMode="black">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FFFFFF"/>
          </a:solidFill>
          <a:ln w="3432" cap="flat">
            <a:noFill/>
            <a:prstDash val="solid"/>
            <a:miter/>
          </a:ln>
        </p:spPr>
        <p:txBody>
          <a:bodyPr rtlCol="0" anchor="ctr"/>
          <a:lstStyle/>
          <a:p>
            <a:endParaRPr lang="da-DK" dirty="0"/>
          </a:p>
        </p:txBody>
      </p:sp>
      <p:sp>
        <p:nvSpPr>
          <p:cNvPr id="3" name="Title 2">
            <a:extLst>
              <a:ext uri="{FF2B5EF4-FFF2-40B4-BE49-F238E27FC236}">
                <a16:creationId xmlns:a16="http://schemas.microsoft.com/office/drawing/2014/main" id="{82B3B4A0-C375-41A6-AA76-9E9EE3A791C0}"/>
              </a:ext>
            </a:extLst>
          </p:cNvPr>
          <p:cNvSpPr>
            <a:spLocks noGrp="1"/>
          </p:cNvSpPr>
          <p:nvPr userDrawn="1">
            <p:ph type="title" hasCustomPrompt="1"/>
          </p:nvPr>
        </p:nvSpPr>
        <p:spPr bwMode="black">
          <a:xfrm>
            <a:off x="540001" y="2144713"/>
            <a:ext cx="2508000" cy="4352924"/>
          </a:xfrm>
        </p:spPr>
        <p:txBody>
          <a:bodyPr/>
          <a:lstStyle>
            <a:lvl1pPr>
              <a:defRPr sz="2400"/>
            </a:lvl1pPr>
          </a:lstStyle>
          <a:p>
            <a:r>
              <a:rPr lang="da-DK" dirty="0"/>
              <a:t>Klik for at tilføje Agenda titel</a:t>
            </a:r>
          </a:p>
        </p:txBody>
      </p:sp>
      <p:sp>
        <p:nvSpPr>
          <p:cNvPr id="7" name="Text Placeholder 2"/>
          <p:cNvSpPr>
            <a:spLocks noGrp="1"/>
          </p:cNvSpPr>
          <p:nvPr userDrawn="1">
            <p:ph type="body" sz="quarter" idx="13" hasCustomPrompt="1"/>
          </p:nvPr>
        </p:nvSpPr>
        <p:spPr bwMode="black">
          <a:xfrm>
            <a:off x="3406774" y="2143127"/>
            <a:ext cx="5376863" cy="4352924"/>
          </a:xfrm>
        </p:spPr>
        <p:txBody>
          <a:bodyPr/>
          <a:lstStyle>
            <a:lvl1pPr marL="0" indent="0">
              <a:buFont typeface="Djoef Offc" panose="02000000000000000000" pitchFamily="2" charset="0"/>
              <a:buChar char="​"/>
              <a:defRPr/>
            </a:lvl1pPr>
            <a:lvl2pPr marL="0" indent="0">
              <a:lnSpc>
                <a:spcPct val="100000"/>
              </a:lnSpc>
              <a:spcBef>
                <a:spcPts val="0"/>
              </a:spcBef>
              <a:spcAft>
                <a:spcPts val="600"/>
              </a:spcAft>
              <a:buFont typeface="Djoef Offc" panose="02000000000000000000" pitchFamily="2" charset="0"/>
              <a:buChar char="​"/>
              <a:defRPr sz="1600" b="1">
                <a:latin typeface="+mj-lt"/>
              </a:defRPr>
            </a:lvl2pPr>
            <a:lvl3pPr marL="0" indent="0">
              <a:lnSpc>
                <a:spcPct val="100000"/>
              </a:lnSpc>
              <a:spcBef>
                <a:spcPts val="0"/>
              </a:spcBef>
              <a:spcAft>
                <a:spcPts val="600"/>
              </a:spcAft>
              <a:buFont typeface="Djoef Offc" panose="02000000000000000000" pitchFamily="2" charset="0"/>
              <a:buChar char="​"/>
              <a:defRPr sz="1600"/>
            </a:lvl3pPr>
            <a:lvl4pPr marL="0" indent="0">
              <a:lnSpc>
                <a:spcPct val="100000"/>
              </a:lnSpc>
              <a:spcBef>
                <a:spcPts val="0"/>
              </a:spcBef>
              <a:spcAft>
                <a:spcPts val="600"/>
              </a:spcAft>
              <a:buFont typeface="Djoef Offc" panose="02000000000000000000" pitchFamily="2" charset="0"/>
              <a:buChar char="​"/>
              <a:defRPr sz="1600"/>
            </a:lvl4pPr>
            <a:lvl5pPr marL="0" indent="0">
              <a:lnSpc>
                <a:spcPct val="100000"/>
              </a:lnSpc>
              <a:spcBef>
                <a:spcPts val="0"/>
              </a:spcBef>
              <a:spcAft>
                <a:spcPts val="600"/>
              </a:spcAft>
              <a:buFont typeface="Djoef Offc" panose="02000000000000000000" pitchFamily="2" charset="0"/>
              <a:buChar char="​"/>
              <a:defRPr sz="1600"/>
            </a:lvl5pPr>
            <a:lvl6pPr marL="0" indent="0">
              <a:lnSpc>
                <a:spcPct val="100000"/>
              </a:lnSpc>
              <a:spcBef>
                <a:spcPts val="0"/>
              </a:spcBef>
              <a:spcAft>
                <a:spcPts val="600"/>
              </a:spcAft>
              <a:buFont typeface="Djoef Offc" panose="02000000000000000000" pitchFamily="2" charset="0"/>
              <a:buChar char="​"/>
              <a:defRPr sz="1600" b="1">
                <a:latin typeface="+mj-lt"/>
              </a:defRPr>
            </a:lvl6pPr>
            <a:lvl7pPr marL="0" indent="0">
              <a:lnSpc>
                <a:spcPct val="100000"/>
              </a:lnSpc>
              <a:spcBef>
                <a:spcPts val="0"/>
              </a:spcBef>
              <a:spcAft>
                <a:spcPts val="600"/>
              </a:spcAft>
              <a:buFont typeface="Djoef Offc" panose="02000000000000000000" pitchFamily="2" charset="0"/>
              <a:buChar char="​"/>
              <a:defRPr sz="1600" b="0">
                <a:latin typeface="+mn-lt"/>
              </a:defRPr>
            </a:lvl7pPr>
            <a:lvl8pPr marL="0" indent="0">
              <a:lnSpc>
                <a:spcPct val="100000"/>
              </a:lnSpc>
              <a:spcBef>
                <a:spcPts val="0"/>
              </a:spcBef>
              <a:spcAft>
                <a:spcPts val="600"/>
              </a:spcAft>
              <a:buFont typeface="Djoef Offc" panose="02000000000000000000" pitchFamily="2" charset="0"/>
              <a:buChar char="​"/>
              <a:defRPr sz="1600" b="1">
                <a:latin typeface="+mj-lt"/>
              </a:defRPr>
            </a:lvl8pPr>
            <a:lvl9pPr marL="0" indent="0">
              <a:lnSpc>
                <a:spcPct val="100000"/>
              </a:lnSpc>
              <a:spcBef>
                <a:spcPts val="0"/>
              </a:spcBef>
              <a:spcAft>
                <a:spcPts val="600"/>
              </a:spcAft>
              <a:buFont typeface="Djoef Offc" panose="02000000000000000000" pitchFamily="2" charset="0"/>
              <a:buChar char="​"/>
              <a:defRPr sz="1600"/>
            </a:lvl9pPr>
          </a:lstStyle>
          <a:p>
            <a:pPr lvl="0"/>
            <a:r>
              <a:rPr lang="da-DK" noProof="0" dirty="0"/>
              <a:t>Klik for at tilføje agendapunkt                                       Enter + TAB for at se næste tekstformat                                SHIFT+TAB for at se foregående tekstformat</a:t>
            </a:r>
          </a:p>
        </p:txBody>
      </p:sp>
      <p:sp>
        <p:nvSpPr>
          <p:cNvPr id="2" name="Date Placeholder 1">
            <a:extLst>
              <a:ext uri="{FF2B5EF4-FFF2-40B4-BE49-F238E27FC236}">
                <a16:creationId xmlns:a16="http://schemas.microsoft.com/office/drawing/2014/main" id="{27F2D28B-4EB2-4D98-B9CD-4692A9B6B165}"/>
              </a:ext>
            </a:extLst>
          </p:cNvPr>
          <p:cNvSpPr>
            <a:spLocks noGrp="1"/>
          </p:cNvSpPr>
          <p:nvPr userDrawn="1">
            <p:ph type="dt" sz="half" idx="14"/>
          </p:nvPr>
        </p:nvSpPr>
        <p:spPr bwMode="black"/>
        <p:txBody>
          <a:bodyPr/>
          <a:lstStyle/>
          <a:p>
            <a:fld id="{FC5B2E27-222D-482D-8380-21E4859DBF7D}" type="datetime2">
              <a:rPr lang="da-DK" smtClean="0"/>
              <a:t>1. maj 2026</a:t>
            </a:fld>
            <a:endParaRPr lang="da-DK" dirty="0"/>
          </a:p>
        </p:txBody>
      </p:sp>
      <p:sp>
        <p:nvSpPr>
          <p:cNvPr id="4" name="Footer Placeholder 3">
            <a:extLst>
              <a:ext uri="{FF2B5EF4-FFF2-40B4-BE49-F238E27FC236}">
                <a16:creationId xmlns:a16="http://schemas.microsoft.com/office/drawing/2014/main" id="{B2B8A2EB-3FC2-4150-AC4C-7BB3979BC847}"/>
              </a:ext>
            </a:extLst>
          </p:cNvPr>
          <p:cNvSpPr>
            <a:spLocks noGrp="1"/>
          </p:cNvSpPr>
          <p:nvPr userDrawn="1">
            <p:ph type="ftr" sz="quarter" idx="15"/>
          </p:nvPr>
        </p:nvSpPr>
        <p:spPr bwMode="black">
          <a:xfrm>
            <a:off x="3406775" y="360000"/>
            <a:ext cx="5376863" cy="180000"/>
          </a:xfrm>
        </p:spPr>
        <p:txBody>
          <a:bodyPr/>
          <a:lstStyle/>
          <a:p>
            <a:endParaRPr lang="da-DK" dirty="0"/>
          </a:p>
        </p:txBody>
      </p:sp>
      <p:sp>
        <p:nvSpPr>
          <p:cNvPr id="5" name="Slide Number Placeholder 4">
            <a:extLst>
              <a:ext uri="{FF2B5EF4-FFF2-40B4-BE49-F238E27FC236}">
                <a16:creationId xmlns:a16="http://schemas.microsoft.com/office/drawing/2014/main" id="{1893A2F9-5EC3-4BCD-A9B0-9AA66C3F2776}"/>
              </a:ext>
            </a:extLst>
          </p:cNvPr>
          <p:cNvSpPr>
            <a:spLocks noGrp="1"/>
          </p:cNvSpPr>
          <p:nvPr userDrawn="1">
            <p:ph type="sldNum" sz="quarter" idx="16"/>
          </p:nvPr>
        </p:nvSpPr>
        <p:spPr bwMode="black"/>
        <p:txBody>
          <a:body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Kanvas baggrund">
            <a:extLst>
              <a:ext uri="{FF2B5EF4-FFF2-40B4-BE49-F238E27FC236}">
                <a16:creationId xmlns:a16="http://schemas.microsoft.com/office/drawing/2014/main" id="{28D98138-61AE-5D63-9BB0-A4868E37AFBD}"/>
              </a:ext>
            </a:extLst>
          </p:cNvPr>
          <p:cNvSpPr/>
          <p:nvPr userDrawn="1"/>
        </p:nvSpPr>
        <p:spPr bwMode="white">
          <a:xfrm>
            <a:off x="0" y="0"/>
            <a:ext cx="12192000" cy="6858000"/>
          </a:xfrm>
          <a:prstGeom prst="rect">
            <a:avLst/>
          </a:prstGeom>
          <a:solidFill>
            <a:srgbClr val="F5F5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39751" y="900000"/>
            <a:ext cx="11112499" cy="1244713"/>
          </a:xfrm>
          <a:prstGeom prst="rect">
            <a:avLst/>
          </a:prstGeom>
        </p:spPr>
        <p:txBody>
          <a:bodyPr vert="horz" lIns="0" tIns="0" rIns="0" bIns="0" rtlCol="0" anchor="t" anchorCtr="0">
            <a:noAutofit/>
          </a:bodyPr>
          <a:lstStyle/>
          <a:p>
            <a:r>
              <a:rPr lang="da-DK" dirty="0"/>
              <a:t>Klik for at tilføje titel</a:t>
            </a:r>
          </a:p>
        </p:txBody>
      </p:sp>
      <p:sp>
        <p:nvSpPr>
          <p:cNvPr id="3" name="Text Placeholder 2"/>
          <p:cNvSpPr>
            <a:spLocks noGrp="1"/>
          </p:cNvSpPr>
          <p:nvPr>
            <p:ph type="body" idx="1"/>
          </p:nvPr>
        </p:nvSpPr>
        <p:spPr>
          <a:xfrm>
            <a:off x="539751" y="2145600"/>
            <a:ext cx="11111706" cy="4169687"/>
          </a:xfrm>
          <a:prstGeom prst="rect">
            <a:avLst/>
          </a:prstGeom>
        </p:spPr>
        <p:txBody>
          <a:bodyPr vert="horz" lIns="0" tIns="0" rIns="0" bIns="0" rtlCol="0">
            <a:noAutofit/>
          </a:bodyPr>
          <a:lstStyle/>
          <a:p>
            <a:pPr lvl="0"/>
            <a:r>
              <a:rPr lang="da-DK" noProof="0" dirty="0"/>
              <a:t>Klik for at tilføje tekst                                                                                                                                                        Enter+TAB for at se næste tekstformat                                                                                                                     SHIFT+TAB for at se foregående tekstformat</a:t>
            </a:r>
          </a:p>
          <a:p>
            <a:pPr lvl="1"/>
            <a:r>
              <a:rPr lang="da-DK" noProof="0" dirty="0"/>
              <a:t>Level 2</a:t>
            </a:r>
          </a:p>
          <a:p>
            <a:pPr lvl="2"/>
            <a:r>
              <a:rPr lang="da-DK" noProof="0" dirty="0"/>
              <a:t>Level 3</a:t>
            </a:r>
          </a:p>
          <a:p>
            <a:pPr lvl="3"/>
            <a:r>
              <a:rPr lang="da-DK" noProof="0" dirty="0"/>
              <a:t>Level 4</a:t>
            </a:r>
          </a:p>
          <a:p>
            <a:pPr lvl="4"/>
            <a:r>
              <a:rPr lang="da-DK" noProof="0" dirty="0"/>
              <a:t>Level 5</a:t>
            </a:r>
          </a:p>
          <a:p>
            <a:pPr lvl="5"/>
            <a:r>
              <a:rPr lang="da-DK" noProof="0" dirty="0"/>
              <a:t>Level 6</a:t>
            </a:r>
          </a:p>
          <a:p>
            <a:pPr lvl="6"/>
            <a:r>
              <a:rPr lang="da-DK" noProof="0" dirty="0"/>
              <a:t>Level 7</a:t>
            </a:r>
          </a:p>
          <a:p>
            <a:pPr lvl="7"/>
            <a:r>
              <a:rPr lang="da-DK" noProof="0" dirty="0"/>
              <a:t>Level 8</a:t>
            </a:r>
          </a:p>
          <a:p>
            <a:pPr lvl="8"/>
            <a:r>
              <a:rPr lang="da-DK" noProof="0" dirty="0"/>
              <a:t>Level 9</a:t>
            </a:r>
          </a:p>
          <a:p>
            <a:pPr lvl="0"/>
            <a:endParaRPr lang="da-DK" noProof="0" dirty="0"/>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900000" y="360000"/>
            <a:ext cx="2148000" cy="180000"/>
          </a:xfrm>
          <a:prstGeom prst="rect">
            <a:avLst/>
          </a:prstGeom>
        </p:spPr>
        <p:txBody>
          <a:bodyPr vert="horz" lIns="0" tIns="0" rIns="0" bIns="0" rtlCol="0" anchor="t" anchorCtr="0"/>
          <a:lstStyle>
            <a:lvl1pPr algn="l">
              <a:defRPr sz="900">
                <a:solidFill>
                  <a:schemeClr val="tx1"/>
                </a:solidFill>
              </a:defRPr>
            </a:lvl1pPr>
          </a:lstStyle>
          <a:p>
            <a:fld id="{3C6FC71C-0001-4CF6-A3C2-B709160DEA70}" type="datetime2">
              <a:rPr lang="da-DK" smtClean="0"/>
              <a:t>1. maj 2026</a:t>
            </a:fld>
            <a:endParaRPr lang="da-DK" dirty="0"/>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3406775" y="360000"/>
            <a:ext cx="3463925" cy="180000"/>
          </a:xfrm>
          <a:prstGeom prst="rect">
            <a:avLst/>
          </a:prstGeom>
        </p:spPr>
        <p:txBody>
          <a:bodyPr vert="horz" lIns="0" tIns="0" rIns="0" bIns="0" rtlCol="0" anchor="t" anchorCtr="0"/>
          <a:lstStyle>
            <a:lvl1pPr algn="l">
              <a:defRPr sz="900">
                <a:solidFill>
                  <a:schemeClr val="tx1"/>
                </a:solidFill>
              </a:defRPr>
            </a:lvl1pPr>
          </a:lstStyle>
          <a:p>
            <a:endParaRPr lang="da-DK" dirty="0"/>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540000" y="360000"/>
            <a:ext cx="360000" cy="180000"/>
          </a:xfrm>
          <a:prstGeom prst="rect">
            <a:avLst/>
          </a:prstGeom>
        </p:spPr>
        <p:txBody>
          <a:bodyPr vert="horz" lIns="0" tIns="0" rIns="0" bIns="0" rtlCol="0" anchor="t" anchorCtr="0"/>
          <a:lstStyle>
            <a:lvl1pPr algn="l">
              <a:defRPr sz="900">
                <a:solidFill>
                  <a:schemeClr val="tx1"/>
                </a:solidFill>
              </a:defRPr>
            </a:lvl1pPr>
          </a:lstStyle>
          <a:p>
            <a:fld id="{23AA811B-2EBD-4900-905E-5BE206449611}" type="slidenum">
              <a:rPr lang="da-DK" smtClean="0"/>
              <a:pPr/>
              <a:t>‹nr.›</a:t>
            </a:fld>
            <a:endParaRPr lang="da-DK" dirty="0"/>
          </a:p>
        </p:txBody>
      </p:sp>
      <p:sp>
        <p:nvSpPr>
          <p:cNvPr id="4" name="[WorkArea]" descr="&lt;?xml version=&quot;1.0&quot; encoding=&quot;utf-16&quot;?&gt;&#10;&lt;GridTheme xmlns:xsi=&quot;http://www.w3.org/2001/XMLSchema-instance&quot; xmlns:xsd=&quot;http://www.w3.org/2001/XMLSchema&quot;&gt;&#10;  &lt;GuideLines /&gt;&#10;  &lt;SubGrids&gt;&#10;    &lt;SubGrid&gt;&#10;      &lt;Left&gt;89.43307&lt;/Left&gt;&#10;      &lt;Top&gt;51.02362&lt;/Top&gt;&#10;      &lt;Width&gt;28.3464565&lt;/Width&gt;&#10;      &lt;Height&gt;429.448822&lt;/Height&gt;&#10;    &lt;/SubGrid&gt;&#10;    &lt;SubGrid&gt;&#10;      &lt;Left&gt;42.5196838&lt;/Left&gt;&#10;      &lt;Top&gt;51.02362&lt;/Top&gt;&#10;      &lt;Width&gt;46.9133873&lt;/Width&gt;&#10;      &lt;Height&gt;429.448822&lt;/Height&gt;&#10;    &lt;/SubGrid&gt;&#10;    &lt;SubGrid&gt;&#10;      &lt;Left&gt;164.692917&lt;/Left&gt;&#10;      &lt;Top&gt;51.02362&lt;/Top&gt;&#10;      &lt;Width&gt;28.3464565&lt;/Width&gt;&#10;      &lt;Height&gt;429.448822&lt;/Height&gt;&#10;    &lt;/SubGrid&gt;&#10;    &lt;SubGrid&gt;&#10;      &lt;Left&gt;117.779526&lt;/Left&gt;&#10;      &lt;Top&gt;51.02362&lt;/Top&gt;&#10;      &lt;Width&gt;46.9133873&lt;/Width&gt;&#10;      &lt;Height&gt;429.448822&lt;/Height&gt;&#10;    &lt;/SubGrid&gt;&#10;    &lt;SubGrid&gt;&#10;      &lt;Left&gt;193.039368&lt;/Left&gt;&#10;      &lt;Top&gt;51.02362&lt;/Top&gt;&#10;      &lt;Width&gt;46.9133873&lt;/Width&gt;&#10;      &lt;Height&gt;429.448822&lt;/Height&gt;&#10;    &lt;/SubGrid&gt;&#10;    &lt;SubGrid&gt;&#10;      &lt;Left&gt;239.952759&lt;/Left&gt;&#10;      &lt;Top&gt;51.02362&lt;/Top&gt;&#10;      &lt;Width&gt;28.3464565&lt;/Width&gt;&#10;      &lt;Height&gt;429.448822&lt;/Height&gt;&#10;    &lt;/SubGrid&gt;&#10;    &lt;SubGrid&gt;&#10;      &lt;Left&gt;268.299225&lt;/Left&gt;&#10;      &lt;Top&gt;51.02362&lt;/Top&gt;&#10;      &lt;Width&gt;46.9133873&lt;/Width&gt;&#10;      &lt;Height&gt;429.448822&lt;/Height&gt;&#10;    &lt;/SubGrid&gt;&#10;    &lt;SubGrid&gt;&#10;      &lt;Left&gt;315.2126&lt;/Left&gt;&#10;      &lt;Top&gt;51.02362&lt;/Top&gt;&#10;      &lt;Width&gt;28.3464565&lt;/Width&gt;&#10;      &lt;Height&gt;429.448822&lt;/Height&gt;&#10;    &lt;/SubGrid&gt;&#10;    &lt;SubGrid&gt;&#10;      &lt;Left&gt;390.472443&lt;/Left&gt;&#10;      &lt;Top&gt;51.02362&lt;/Top&gt;&#10;      &lt;Width&gt;28.3464565&lt;/Width&gt;&#10;      &lt;Height&gt;429.448822&lt;/Height&gt;&#10;    &lt;/SubGrid&gt;&#10;    &lt;SubGrid&gt;&#10;      &lt;Left&gt;343.559052&lt;/Left&gt;&#10;      &lt;Top&gt;51.02362&lt;/Top&gt;&#10;      &lt;Width&gt;46.9133873&lt;/Width&gt;&#10;      &lt;Height&gt;429.448822&lt;/Height&gt;&#10;    &lt;/SubGrid&gt;&#10;    &lt;SubGrid&gt;&#10;      &lt;Left&gt;418.8189&lt;/Left&gt;&#10;      &lt;Top&gt;51.02362&lt;/Top&gt;&#10;      &lt;Width&gt;46.9133873&lt;/Width&gt;&#10;      &lt;Height&gt;429.448822&lt;/Height&gt;&#10;    &lt;/SubGrid&gt;&#10;    &lt;SubGrid&gt;&#10;      &lt;Left&gt;465.732269&lt;/Left&gt;&#10;      &lt;Top&gt;51.02362&lt;/Top&gt;&#10;      &lt;Width&gt;28.3464565&lt;/Width&gt;&#10;      &lt;Height&gt;429.448822&lt;/Height&gt;&#10;    &lt;/SubGrid&gt;&#10;    &lt;SubGrid&gt;&#10;      &lt;Left&gt;494.078735&lt;/Left&gt;&#10;      &lt;Top&gt;51.02362&lt;/Top&gt;&#10;      &lt;Width&gt;46.9133873&lt;/Width&gt;&#10;      &lt;Height&gt;429.448822&lt;/Height&gt;&#10;    &lt;/SubGrid&gt;&#10;    &lt;SubGrid&gt;&#10;      &lt;Left&gt;540.9921&lt;/Left&gt;&#10;      &lt;Top&gt;51.02362&lt;/Top&gt;&#10;      &lt;Width&gt;28.3464565&lt;/Width&gt;&#10;      &lt;Height&gt;429.448822&lt;/Height&gt;&#10;    &lt;/SubGrid&gt;&#10;    &lt;SubGrid&gt;&#10;      &lt;Left&gt;569.338562&lt;/Left&gt;&#10;      &lt;Top&gt;51.02362&lt;/Top&gt;&#10;      &lt;Width&gt;46.9133873&lt;/Width&gt;&#10;      &lt;Height&gt;429.448822&lt;/Height&gt;&#10;    &lt;/SubGrid&gt;&#10;    &lt;SubGrid&gt;&#10;      &lt;Left&gt;616.251953&lt;/Left&gt;&#10;      &lt;Top&gt;51.02362&lt;/Top&gt;&#10;      &lt;Width&gt;28.3464565&lt;/Width&gt;&#10;      &lt;Height&gt;429.448822&lt;/Height&gt;&#10;    &lt;/SubGrid&gt;&#10;    &lt;SubGrid&gt;&#10;      &lt;Left&gt;644.5804&lt;/Left&gt;&#10;      &lt;Top&gt;51.02362&lt;/Top&gt;&#10;      &lt;Width&gt;46.9133873&lt;/Width&gt;&#10;      &lt;Height&gt;429.448822&lt;/Height&gt;&#10;    &lt;/SubGrid&gt;&#10;    &lt;SubGrid&gt;&#10;      &lt;Left&gt;691.4938&lt;/Left&gt;&#10;      &lt;Top&gt;51.02362&lt;/Top&gt;&#10;      &lt;Width&gt;28.3464565&lt;/Width&gt;&#10;      &lt;Height&gt;429.448822&lt;/Height&gt;&#10;    &lt;/SubGrid&gt;&#10;    &lt;SubGrid&gt;&#10;      &lt;Left&gt;719.8222&lt;/Left&gt;&#10;      &lt;Top&gt;51.02362&lt;/Top&gt;&#10;      &lt;Width&gt;46.9133873&lt;/Width&gt;&#10;      &lt;Height&gt;429.448822&lt;/Height&gt;&#10;    &lt;/SubGrid&gt;&#10;    &lt;SubGrid&gt;&#10;      &lt;Left&gt;766.7356&lt;/Left&gt;&#10;      &lt;Top&gt;51.02362&lt;/Top&gt;&#10;      &lt;Width&gt;28.3464565&lt;/Width&gt;&#10;      &lt;Height&gt;429.448822&lt;/Height&gt;&#10;    &lt;/SubGrid&gt;&#10;    &lt;SubGrid&gt;&#10;      &lt;Left&gt;795.064&lt;/Left&gt;&#10;      &lt;Top&gt;51.02362&lt;/Top&gt;&#10;      &lt;Width&gt;46.9133873&lt;/Width&gt;&#10;      &lt;Height&gt;429.448822&lt;/Height&gt;&#10;    &lt;/SubGrid&gt;&#10;    &lt;SubGrid&gt;&#10;      &lt;Left&gt;841.9774&lt;/Left&gt;&#10;      &lt;Top&gt;51.02362&lt;/Top&gt;&#10;      &lt;Width&gt;28.3464565&lt;/Width&gt;&#10;      &lt;Height&gt;429.448822&lt;/Height&gt;&#10;    &lt;/SubGrid&gt;&#10;    &lt;SubGrid&gt;&#10;      &lt;Left&gt;870.305847&lt;/Left&gt;&#10;      &lt;Top&gt;51.02362&lt;/Top&gt;&#10;      &lt;Width&gt;46.9133873&lt;/Width&gt;&#10;      &lt;Height&gt;429.448822&lt;/Height&gt;&#10;    &lt;/SubGrid&gt;&#10;  &lt;/SubGrids&gt;&#10;  &lt;WorkArea&gt;&#10;    &lt;Top&gt;51.02362&lt;/Top&gt;&#10;    &lt;Left&gt;42.5196838&lt;/Left&gt;&#10;    &lt;Width&gt;874.960632&lt;/Width&gt;&#10;    &lt;Height&gt;429.44882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E5AF2522-A942-49DC-8255-91BA5860C809}"/>
              </a:ext>
            </a:extLst>
          </p:cNvPr>
          <p:cNvSpPr/>
          <p:nvPr userDrawn="1"/>
        </p:nvSpPr>
        <p:spPr>
          <a:xfrm>
            <a:off x="540000" y="360000"/>
            <a:ext cx="11112000" cy="613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3" name="Logo">
            <a:extLst>
              <a:ext uri="{FF2B5EF4-FFF2-40B4-BE49-F238E27FC236}">
                <a16:creationId xmlns:a16="http://schemas.microsoft.com/office/drawing/2014/main" id="{103A634B-0CCA-D8E0-0F32-86F4704BB553}"/>
              </a:ext>
            </a:extLst>
          </p:cNvPr>
          <p:cNvSpPr/>
          <p:nvPr userDrawn="1"/>
        </p:nvSpPr>
        <p:spPr>
          <a:xfrm>
            <a:off x="11017913" y="360000"/>
            <a:ext cx="632749" cy="356654"/>
          </a:xfrm>
          <a:custGeom>
            <a:avLst/>
            <a:gdLst>
              <a:gd name="connsiteX0" fmla="*/ 3991223 w 5553123"/>
              <a:gd name="connsiteY0" fmla="*/ 1407246 h 3128654"/>
              <a:gd name="connsiteX1" fmla="*/ 3430346 w 5553123"/>
              <a:gd name="connsiteY1" fmla="*/ 1968030 h 3128654"/>
              <a:gd name="connsiteX2" fmla="*/ 3597555 w 5553123"/>
              <a:gd name="connsiteY2" fmla="*/ 1999879 h 3128654"/>
              <a:gd name="connsiteX3" fmla="*/ 4017277 w 5553123"/>
              <a:gd name="connsiteY3" fmla="*/ 1565700 h 3128654"/>
              <a:gd name="connsiteX4" fmla="*/ 4017243 w 5553123"/>
              <a:gd name="connsiteY4" fmla="*/ 1565803 h 3128654"/>
              <a:gd name="connsiteX5" fmla="*/ 3991223 w 5553123"/>
              <a:gd name="connsiteY5" fmla="*/ 1407246 h 3128654"/>
              <a:gd name="connsiteX6" fmla="*/ 3597692 w 5553123"/>
              <a:gd name="connsiteY6" fmla="*/ 1131487 h 3128654"/>
              <a:gd name="connsiteX7" fmla="*/ 3172031 w 5553123"/>
              <a:gd name="connsiteY7" fmla="*/ 1565700 h 3128654"/>
              <a:gd name="connsiteX8" fmla="*/ 3171997 w 5553123"/>
              <a:gd name="connsiteY8" fmla="*/ 1565803 h 3128654"/>
              <a:gd name="connsiteX9" fmla="*/ 3197296 w 5553123"/>
              <a:gd name="connsiteY9" fmla="*/ 1722061 h 3128654"/>
              <a:gd name="connsiteX10" fmla="*/ 3757830 w 5553123"/>
              <a:gd name="connsiteY10" fmla="*/ 1161723 h 3128654"/>
              <a:gd name="connsiteX11" fmla="*/ 3597692 w 5553123"/>
              <a:gd name="connsiteY11" fmla="*/ 1131487 h 3128654"/>
              <a:gd name="connsiteX12" fmla="*/ 2205438 w 5553123"/>
              <a:gd name="connsiteY12" fmla="*/ 837298 h 3128654"/>
              <a:gd name="connsiteX13" fmla="*/ 2590180 w 5553123"/>
              <a:gd name="connsiteY13" fmla="*/ 837298 h 3128654"/>
              <a:gd name="connsiteX14" fmla="*/ 2590180 w 5553123"/>
              <a:gd name="connsiteY14" fmla="*/ 2548651 h 3128654"/>
              <a:gd name="connsiteX15" fmla="*/ 2015984 w 5553123"/>
              <a:gd name="connsiteY15" fmla="*/ 3128654 h 3128654"/>
              <a:gd name="connsiteX16" fmla="*/ 1756572 w 5553123"/>
              <a:gd name="connsiteY16" fmla="*/ 3073262 h 3128654"/>
              <a:gd name="connsiteX17" fmla="*/ 1844038 w 5553123"/>
              <a:gd name="connsiteY17" fmla="*/ 2761571 h 3128654"/>
              <a:gd name="connsiteX18" fmla="*/ 1989724 w 5553123"/>
              <a:gd name="connsiteY18" fmla="*/ 2787791 h 3128654"/>
              <a:gd name="connsiteX19" fmla="*/ 2205438 w 5553123"/>
              <a:gd name="connsiteY19" fmla="*/ 2548857 h 3128654"/>
              <a:gd name="connsiteX20" fmla="*/ 4139105 w 5553123"/>
              <a:gd name="connsiteY20" fmla="*/ 780499 h 3128654"/>
              <a:gd name="connsiteX21" fmla="*/ 4378642 w 5553123"/>
              <a:gd name="connsiteY21" fmla="*/ 1020017 h 3128654"/>
              <a:gd name="connsiteX22" fmla="*/ 4263474 w 5553123"/>
              <a:gd name="connsiteY22" fmla="*/ 1135365 h 3128654"/>
              <a:gd name="connsiteX23" fmla="*/ 4390485 w 5553123"/>
              <a:gd name="connsiteY23" fmla="*/ 1565769 h 3128654"/>
              <a:gd name="connsiteX24" fmla="*/ 3597520 w 5553123"/>
              <a:gd name="connsiteY24" fmla="*/ 2335080 h 3128654"/>
              <a:gd name="connsiteX25" fmla="*/ 3173748 w 5553123"/>
              <a:gd name="connsiteY25" fmla="*/ 2224604 h 3128654"/>
              <a:gd name="connsiteX26" fmla="*/ 3050169 w 5553123"/>
              <a:gd name="connsiteY26" fmla="*/ 2348155 h 3128654"/>
              <a:gd name="connsiteX27" fmla="*/ 2810563 w 5553123"/>
              <a:gd name="connsiteY27" fmla="*/ 2108707 h 3128654"/>
              <a:gd name="connsiteX28" fmla="*/ 2925320 w 5553123"/>
              <a:gd name="connsiteY28" fmla="*/ 1993976 h 3128654"/>
              <a:gd name="connsiteX29" fmla="*/ 2798892 w 5553123"/>
              <a:gd name="connsiteY29" fmla="*/ 1565838 h 3128654"/>
              <a:gd name="connsiteX30" fmla="*/ 3597486 w 5553123"/>
              <a:gd name="connsiteY30" fmla="*/ 793644 h 3128654"/>
              <a:gd name="connsiteX31" fmla="*/ 4015526 w 5553123"/>
              <a:gd name="connsiteY31" fmla="*/ 904050 h 3128654"/>
              <a:gd name="connsiteX32" fmla="*/ 396379 w 5553123"/>
              <a:gd name="connsiteY32" fmla="*/ 435140 h 3128654"/>
              <a:gd name="connsiteX33" fmla="*/ 396379 w 5553123"/>
              <a:gd name="connsiteY33" fmla="*/ 1932956 h 3128654"/>
              <a:gd name="connsiteX34" fmla="*/ 846344 w 5553123"/>
              <a:gd name="connsiteY34" fmla="*/ 1932956 h 3128654"/>
              <a:gd name="connsiteX35" fmla="*/ 1601274 w 5553123"/>
              <a:gd name="connsiteY35" fmla="*/ 1184065 h 3128654"/>
              <a:gd name="connsiteX36" fmla="*/ 846344 w 5553123"/>
              <a:gd name="connsiteY36" fmla="*/ 435140 h 3128654"/>
              <a:gd name="connsiteX37" fmla="*/ 0 w 5553123"/>
              <a:gd name="connsiteY37" fmla="*/ 76739 h 3128654"/>
              <a:gd name="connsiteX38" fmla="*/ 820049 w 5553123"/>
              <a:gd name="connsiteY38" fmla="*/ 76739 h 3128654"/>
              <a:gd name="connsiteX39" fmla="*/ 2000502 w 5553123"/>
              <a:gd name="connsiteY39" fmla="*/ 1184065 h 3128654"/>
              <a:gd name="connsiteX40" fmla="*/ 820049 w 5553123"/>
              <a:gd name="connsiteY40" fmla="*/ 2291391 h 3128654"/>
              <a:gd name="connsiteX41" fmla="*/ 0 w 5553123"/>
              <a:gd name="connsiteY41" fmla="*/ 2291391 h 3128654"/>
              <a:gd name="connsiteX42" fmla="*/ 5214998 w 5553123"/>
              <a:gd name="connsiteY42" fmla="*/ 0 h 3128654"/>
              <a:gd name="connsiteX43" fmla="*/ 5474410 w 5553123"/>
              <a:gd name="connsiteY43" fmla="*/ 55393 h 3128654"/>
              <a:gd name="connsiteX44" fmla="*/ 5386944 w 5553123"/>
              <a:gd name="connsiteY44" fmla="*/ 367187 h 3128654"/>
              <a:gd name="connsiteX45" fmla="*/ 5241258 w 5553123"/>
              <a:gd name="connsiteY45" fmla="*/ 340932 h 3128654"/>
              <a:gd name="connsiteX46" fmla="*/ 5025544 w 5553123"/>
              <a:gd name="connsiteY46" fmla="*/ 579901 h 3128654"/>
              <a:gd name="connsiteX47" fmla="*/ 5025544 w 5553123"/>
              <a:gd name="connsiteY47" fmla="*/ 837299 h 3128654"/>
              <a:gd name="connsiteX48" fmla="*/ 5553123 w 5553123"/>
              <a:gd name="connsiteY48" fmla="*/ 837402 h 3128654"/>
              <a:gd name="connsiteX49" fmla="*/ 5553123 w 5553123"/>
              <a:gd name="connsiteY49" fmla="*/ 1152113 h 3128654"/>
              <a:gd name="connsiteX50" fmla="*/ 5025544 w 5553123"/>
              <a:gd name="connsiteY50" fmla="*/ 1152113 h 3128654"/>
              <a:gd name="connsiteX51" fmla="*/ 5025544 w 5553123"/>
              <a:gd name="connsiteY51" fmla="*/ 2291528 h 3128654"/>
              <a:gd name="connsiteX52" fmla="*/ 4640802 w 5553123"/>
              <a:gd name="connsiteY52" fmla="*/ 2291528 h 3128654"/>
              <a:gd name="connsiteX53" fmla="*/ 4640802 w 5553123"/>
              <a:gd name="connsiteY53" fmla="*/ 1152113 h 3128654"/>
              <a:gd name="connsiteX54" fmla="*/ 4423612 w 5553123"/>
              <a:gd name="connsiteY54" fmla="*/ 1152113 h 3128654"/>
              <a:gd name="connsiteX55" fmla="*/ 4423612 w 5553123"/>
              <a:gd name="connsiteY55" fmla="*/ 837402 h 3128654"/>
              <a:gd name="connsiteX56" fmla="*/ 4640802 w 5553123"/>
              <a:gd name="connsiteY56" fmla="*/ 837402 h 3128654"/>
              <a:gd name="connsiteX57" fmla="*/ 4640802 w 5553123"/>
              <a:gd name="connsiteY57" fmla="*/ 580004 h 3128654"/>
              <a:gd name="connsiteX58" fmla="*/ 5214998 w 5553123"/>
              <a:gd name="connsiteY58" fmla="*/ 0 h 312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553123" h="3128654">
                <a:moveTo>
                  <a:pt x="3991223" y="1407246"/>
                </a:moveTo>
                <a:lnTo>
                  <a:pt x="3430346" y="1968030"/>
                </a:lnTo>
                <a:cubicBezTo>
                  <a:pt x="3483553" y="1989213"/>
                  <a:pt x="3540297" y="2000023"/>
                  <a:pt x="3597555" y="1999879"/>
                </a:cubicBezTo>
                <a:cubicBezTo>
                  <a:pt x="3819070" y="1999879"/>
                  <a:pt x="4017277" y="1836826"/>
                  <a:pt x="4017277" y="1565700"/>
                </a:cubicBezTo>
                <a:lnTo>
                  <a:pt x="4017243" y="1565803"/>
                </a:lnTo>
                <a:cubicBezTo>
                  <a:pt x="4017518" y="1511866"/>
                  <a:pt x="4008729" y="1458269"/>
                  <a:pt x="3991223" y="1407246"/>
                </a:cubicBezTo>
                <a:close/>
                <a:moveTo>
                  <a:pt x="3597692" y="1131487"/>
                </a:moveTo>
                <a:cubicBezTo>
                  <a:pt x="3370204" y="1131487"/>
                  <a:pt x="3172031" y="1294574"/>
                  <a:pt x="3172031" y="1565700"/>
                </a:cubicBezTo>
                <a:lnTo>
                  <a:pt x="3171997" y="1565803"/>
                </a:lnTo>
                <a:cubicBezTo>
                  <a:pt x="3171757" y="1618927"/>
                  <a:pt x="3180304" y="1671724"/>
                  <a:pt x="3197296" y="1722061"/>
                </a:cubicBezTo>
                <a:lnTo>
                  <a:pt x="3757830" y="1161723"/>
                </a:lnTo>
                <a:cubicBezTo>
                  <a:pt x="3706819" y="1141649"/>
                  <a:pt x="3652513" y="1131391"/>
                  <a:pt x="3597692" y="1131487"/>
                </a:cubicBezTo>
                <a:close/>
                <a:moveTo>
                  <a:pt x="2205438" y="837298"/>
                </a:moveTo>
                <a:lnTo>
                  <a:pt x="2590180" y="837298"/>
                </a:lnTo>
                <a:lnTo>
                  <a:pt x="2590180" y="2548651"/>
                </a:lnTo>
                <a:cubicBezTo>
                  <a:pt x="2590180" y="2895520"/>
                  <a:pt x="2359911" y="3128654"/>
                  <a:pt x="2015984" y="3128654"/>
                </a:cubicBezTo>
                <a:cubicBezTo>
                  <a:pt x="1922717" y="3128654"/>
                  <a:pt x="1838202" y="3111014"/>
                  <a:pt x="1756572" y="3073262"/>
                </a:cubicBezTo>
                <a:lnTo>
                  <a:pt x="1844038" y="2761571"/>
                </a:lnTo>
                <a:cubicBezTo>
                  <a:pt x="1896456" y="2779074"/>
                  <a:pt x="1948909" y="2787791"/>
                  <a:pt x="1989724" y="2787791"/>
                </a:cubicBezTo>
                <a:cubicBezTo>
                  <a:pt x="2118006" y="2787791"/>
                  <a:pt x="2205438" y="2691627"/>
                  <a:pt x="2205438" y="2548857"/>
                </a:cubicBezTo>
                <a:close/>
                <a:moveTo>
                  <a:pt x="4139105" y="780499"/>
                </a:moveTo>
                <a:lnTo>
                  <a:pt x="4378642" y="1020017"/>
                </a:lnTo>
                <a:lnTo>
                  <a:pt x="4263474" y="1135365"/>
                </a:lnTo>
                <a:cubicBezTo>
                  <a:pt x="4343457" y="1255038"/>
                  <a:pt x="4390485" y="1401034"/>
                  <a:pt x="4390485" y="1565769"/>
                </a:cubicBezTo>
                <a:cubicBezTo>
                  <a:pt x="4390485" y="2023285"/>
                  <a:pt x="4028880" y="2335080"/>
                  <a:pt x="3597520" y="2335080"/>
                </a:cubicBezTo>
                <a:cubicBezTo>
                  <a:pt x="3442429" y="2335080"/>
                  <a:pt x="3296983" y="2295681"/>
                  <a:pt x="3173748" y="2224604"/>
                </a:cubicBezTo>
                <a:lnTo>
                  <a:pt x="3050169" y="2348155"/>
                </a:lnTo>
                <a:lnTo>
                  <a:pt x="2810563" y="2108707"/>
                </a:lnTo>
                <a:lnTo>
                  <a:pt x="2925320" y="1993976"/>
                </a:lnTo>
                <a:cubicBezTo>
                  <a:pt x="2845543" y="1875058"/>
                  <a:pt x="2798892" y="1729886"/>
                  <a:pt x="2798892" y="1565838"/>
                </a:cubicBezTo>
                <a:cubicBezTo>
                  <a:pt x="2798892" y="1108390"/>
                  <a:pt x="3160291" y="793644"/>
                  <a:pt x="3597486" y="793644"/>
                </a:cubicBezTo>
                <a:cubicBezTo>
                  <a:pt x="3749866" y="793644"/>
                  <a:pt x="3893424" y="833077"/>
                  <a:pt x="4015526" y="904050"/>
                </a:cubicBezTo>
                <a:close/>
                <a:moveTo>
                  <a:pt x="396379" y="435140"/>
                </a:moveTo>
                <a:lnTo>
                  <a:pt x="396379" y="1932956"/>
                </a:lnTo>
                <a:lnTo>
                  <a:pt x="846344" y="1932956"/>
                </a:lnTo>
                <a:cubicBezTo>
                  <a:pt x="1298059" y="1932956"/>
                  <a:pt x="1601274" y="1632830"/>
                  <a:pt x="1601274" y="1184065"/>
                </a:cubicBezTo>
                <a:cubicBezTo>
                  <a:pt x="1601274" y="735300"/>
                  <a:pt x="1298128" y="435140"/>
                  <a:pt x="846344" y="435140"/>
                </a:cubicBezTo>
                <a:close/>
                <a:moveTo>
                  <a:pt x="0" y="76739"/>
                </a:moveTo>
                <a:lnTo>
                  <a:pt x="820049" y="76739"/>
                </a:lnTo>
                <a:cubicBezTo>
                  <a:pt x="1528328" y="76739"/>
                  <a:pt x="2000502" y="519670"/>
                  <a:pt x="2000502" y="1184065"/>
                </a:cubicBezTo>
                <a:cubicBezTo>
                  <a:pt x="2000502" y="1848460"/>
                  <a:pt x="1528328" y="2291391"/>
                  <a:pt x="820049" y="2291391"/>
                </a:cubicBezTo>
                <a:lnTo>
                  <a:pt x="0" y="2291391"/>
                </a:lnTo>
                <a:close/>
                <a:moveTo>
                  <a:pt x="5214998" y="0"/>
                </a:moveTo>
                <a:cubicBezTo>
                  <a:pt x="5308265" y="0"/>
                  <a:pt x="5392780" y="17641"/>
                  <a:pt x="5474410" y="55393"/>
                </a:cubicBezTo>
                <a:lnTo>
                  <a:pt x="5386944" y="367187"/>
                </a:lnTo>
                <a:cubicBezTo>
                  <a:pt x="5334526" y="349684"/>
                  <a:pt x="5282074" y="340932"/>
                  <a:pt x="5241258" y="340932"/>
                </a:cubicBezTo>
                <a:cubicBezTo>
                  <a:pt x="5112976" y="340932"/>
                  <a:pt x="5025544" y="437131"/>
                  <a:pt x="5025544" y="579901"/>
                </a:cubicBezTo>
                <a:lnTo>
                  <a:pt x="5025544" y="837299"/>
                </a:lnTo>
                <a:lnTo>
                  <a:pt x="5553123" y="837402"/>
                </a:lnTo>
                <a:lnTo>
                  <a:pt x="5553123" y="1152113"/>
                </a:lnTo>
                <a:lnTo>
                  <a:pt x="5025544" y="1152113"/>
                </a:lnTo>
                <a:lnTo>
                  <a:pt x="5025544" y="2291528"/>
                </a:lnTo>
                <a:lnTo>
                  <a:pt x="4640802" y="2291528"/>
                </a:lnTo>
                <a:lnTo>
                  <a:pt x="4640802" y="1152113"/>
                </a:lnTo>
                <a:lnTo>
                  <a:pt x="4423612" y="1152113"/>
                </a:lnTo>
                <a:lnTo>
                  <a:pt x="4423612" y="837402"/>
                </a:lnTo>
                <a:lnTo>
                  <a:pt x="4640802" y="837402"/>
                </a:lnTo>
                <a:lnTo>
                  <a:pt x="4640802" y="580004"/>
                </a:lnTo>
                <a:cubicBezTo>
                  <a:pt x="4640802" y="233134"/>
                  <a:pt x="4871070" y="0"/>
                  <a:pt x="5214998" y="0"/>
                </a:cubicBezTo>
                <a:close/>
              </a:path>
            </a:pathLst>
          </a:custGeom>
          <a:solidFill>
            <a:srgbClr val="1D1D1B"/>
          </a:solidFill>
          <a:ln w="3432" cap="flat">
            <a:noFill/>
            <a:prstDash val="solid"/>
            <a:miter/>
          </a:ln>
        </p:spPr>
        <p:txBody>
          <a:bodyPr rtlCol="0" anchor="ctr"/>
          <a:lstStyle/>
          <a:p>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0" r:id="rId1"/>
    <p:sldLayoutId id="2147483809" r:id="rId2"/>
    <p:sldLayoutId id="2147483812" r:id="rId3"/>
    <p:sldLayoutId id="2147483795" r:id="rId4"/>
    <p:sldLayoutId id="2147483796" r:id="rId5"/>
    <p:sldLayoutId id="2147483838" r:id="rId6"/>
    <p:sldLayoutId id="2147483794" r:id="rId7"/>
    <p:sldLayoutId id="2147483808" r:id="rId8"/>
    <p:sldLayoutId id="2147483737" r:id="rId9"/>
    <p:sldLayoutId id="2147483766" r:id="rId10"/>
    <p:sldLayoutId id="2147483834" r:id="rId11"/>
    <p:sldLayoutId id="2147483835" r:id="rId12"/>
    <p:sldLayoutId id="2147483731" r:id="rId13"/>
    <p:sldLayoutId id="2147483799" r:id="rId14"/>
    <p:sldLayoutId id="2147483771" r:id="rId15"/>
    <p:sldLayoutId id="2147483800" r:id="rId16"/>
    <p:sldLayoutId id="2147483815" r:id="rId17"/>
    <p:sldLayoutId id="2147483820" r:id="rId18"/>
    <p:sldLayoutId id="2147483821" r:id="rId19"/>
    <p:sldLayoutId id="2147483816" r:id="rId20"/>
    <p:sldLayoutId id="2147483819" r:id="rId21"/>
    <p:sldLayoutId id="2147483822" r:id="rId22"/>
    <p:sldLayoutId id="2147483823" r:id="rId23"/>
    <p:sldLayoutId id="2147483732" r:id="rId24"/>
    <p:sldLayoutId id="2147483826" r:id="rId25"/>
    <p:sldLayoutId id="2147483755" r:id="rId26"/>
    <p:sldLayoutId id="2147483827" r:id="rId27"/>
    <p:sldLayoutId id="2147483805" r:id="rId28"/>
    <p:sldLayoutId id="2147483828" r:id="rId29"/>
    <p:sldLayoutId id="2147483836" r:id="rId30"/>
    <p:sldLayoutId id="2147483837" r:id="rId31"/>
    <p:sldLayoutId id="2147483803" r:id="rId32"/>
    <p:sldLayoutId id="2147483802" r:id="rId33"/>
    <p:sldLayoutId id="2147483824" r:id="rId34"/>
    <p:sldLayoutId id="2147483829" r:id="rId35"/>
    <p:sldLayoutId id="2147483830" r:id="rId36"/>
    <p:sldLayoutId id="2147483831" r:id="rId37"/>
    <p:sldLayoutId id="2147483832" r:id="rId38"/>
    <p:sldLayoutId id="2147483768" r:id="rId39"/>
    <p:sldLayoutId id="2147483817" r:id="rId40"/>
    <p:sldLayoutId id="2147483818" r:id="rId41"/>
    <p:sldLayoutId id="2147483743" r:id="rId42"/>
    <p:sldLayoutId id="2147483744" r:id="rId43"/>
    <p:sldLayoutId id="2147483814" r:id="rId44"/>
    <p:sldLayoutId id="2147483813" r:id="rId45"/>
    <p:sldLayoutId id="2147483798" r:id="rId46"/>
    <p:sldLayoutId id="2147483833" r:id="rId47"/>
    <p:sldLayoutId id="2147483839" r:id="rId48"/>
    <p:sldLayoutId id="2147483840" r:id="rId49"/>
    <p:sldLayoutId id="2147483850" r:id="rId50"/>
    <p:sldLayoutId id="2147483846" r:id="rId51"/>
    <p:sldLayoutId id="2147483843" r:id="rId52"/>
    <p:sldLayoutId id="2147483845" r:id="rId53"/>
    <p:sldLayoutId id="2147483849" r:id="rId54"/>
    <p:sldLayoutId id="2147483853" r:id="rId55"/>
    <p:sldLayoutId id="2147483753" r:id="rId56"/>
    <p:sldLayoutId id="2147483854" r:id="rId57"/>
    <p:sldLayoutId id="2147483855" r:id="rId58"/>
    <p:sldLayoutId id="2147483856" r:id="rId59"/>
  </p:sldLayoutIdLst>
  <p:hf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Arial" panose="020B0604020202020204" pitchFamily="34" charset="0"/>
        <a:buChar char="​"/>
        <a:defRPr sz="1600" b="1" kern="1200">
          <a:solidFill>
            <a:schemeClr val="tx1"/>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6pPr>
      <a:lvl7pPr marL="0" indent="0" algn="l" defTabSz="914400" rtl="0" eaLnBrk="1" latinLnBrk="0" hangingPunct="1">
        <a:lnSpc>
          <a:spcPct val="120000"/>
        </a:lnSpc>
        <a:spcBef>
          <a:spcPts val="600"/>
        </a:spcBef>
        <a:spcAft>
          <a:spcPts val="600"/>
        </a:spcAft>
        <a:buFont typeface="Arial" panose="020B0604020202020204" pitchFamily="34" charset="0"/>
        <a:buChar char="​"/>
        <a:defRPr sz="1000" b="1" kern="1200" baseline="0">
          <a:solidFill>
            <a:schemeClr val="tx1"/>
          </a:solidFill>
          <a:latin typeface="+mj-lt"/>
          <a:ea typeface="+mn-ea"/>
          <a:cs typeface="+mn-cs"/>
        </a:defRPr>
      </a:lvl7pPr>
      <a:lvl8pPr marL="0" indent="0" algn="l" defTabSz="914400" rtl="0" eaLnBrk="1" latinLnBrk="0" hangingPunct="1">
        <a:lnSpc>
          <a:spcPct val="12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15" userDrawn="1">
          <p15:clr>
            <a:srgbClr val="A4A3A4"/>
          </p15:clr>
        </p15:guide>
        <p15:guide id="3" orient="horz" pos="226" userDrawn="1">
          <p15:clr>
            <a:srgbClr val="F26B43"/>
          </p15:clr>
        </p15:guide>
        <p15:guide id="4" orient="horz" pos="4093" userDrawn="1">
          <p15:clr>
            <a:srgbClr val="F26B43"/>
          </p15:clr>
        </p15:guide>
        <p15:guide id="5" pos="942" userDrawn="1">
          <p15:clr>
            <a:srgbClr val="A4A3A4"/>
          </p15:clr>
        </p15:guide>
        <p15:guide id="7" orient="horz" pos="1351" userDrawn="1">
          <p15:clr>
            <a:srgbClr val="A4A3A4"/>
          </p15:clr>
        </p15:guide>
        <p15:guide id="8" pos="1317" userDrawn="1">
          <p15:clr>
            <a:srgbClr val="A4A3A4"/>
          </p15:clr>
        </p15:guide>
        <p15:guide id="9" pos="1544" userDrawn="1">
          <p15:clr>
            <a:srgbClr val="A4A3A4"/>
          </p15:clr>
        </p15:guide>
        <p15:guide id="10" pos="1920" userDrawn="1">
          <p15:clr>
            <a:srgbClr val="A4A3A4"/>
          </p15:clr>
        </p15:guide>
        <p15:guide id="11" pos="2146" userDrawn="1">
          <p15:clr>
            <a:srgbClr val="A4A3A4"/>
          </p15:clr>
        </p15:guide>
        <p15:guide id="12" pos="2522" userDrawn="1">
          <p15:clr>
            <a:srgbClr val="A4A3A4"/>
          </p15:clr>
        </p15:guide>
        <p15:guide id="13" pos="2748" userDrawn="1">
          <p15:clr>
            <a:srgbClr val="A4A3A4"/>
          </p15:clr>
        </p15:guide>
        <p15:guide id="14" pos="3124" userDrawn="1">
          <p15:clr>
            <a:srgbClr val="A4A3A4"/>
          </p15:clr>
        </p15:guide>
        <p15:guide id="15" pos="3351" userDrawn="1">
          <p15:clr>
            <a:srgbClr val="A4A3A4"/>
          </p15:clr>
        </p15:guide>
        <p15:guide id="16" pos="3726" userDrawn="1">
          <p15:clr>
            <a:srgbClr val="A4A3A4"/>
          </p15:clr>
        </p15:guide>
        <p15:guide id="17" pos="3953" userDrawn="1">
          <p15:clr>
            <a:srgbClr val="A4A3A4"/>
          </p15:clr>
        </p15:guide>
        <p15:guide id="18" pos="4328" userDrawn="1">
          <p15:clr>
            <a:srgbClr val="A4A3A4"/>
          </p15:clr>
        </p15:guide>
        <p15:guide id="19" pos="4555" userDrawn="1">
          <p15:clr>
            <a:srgbClr val="A4A3A4"/>
          </p15:clr>
        </p15:guide>
        <p15:guide id="20" pos="4931" userDrawn="1">
          <p15:clr>
            <a:srgbClr val="A4A3A4"/>
          </p15:clr>
        </p15:guide>
        <p15:guide id="21" pos="5157" userDrawn="1">
          <p15:clr>
            <a:srgbClr val="A4A3A4"/>
          </p15:clr>
        </p15:guide>
        <p15:guide id="22" pos="5533" userDrawn="1">
          <p15:clr>
            <a:srgbClr val="A4A3A4"/>
          </p15:clr>
        </p15:guide>
        <p15:guide id="23" pos="5760" userDrawn="1">
          <p15:clr>
            <a:srgbClr val="A4A3A4"/>
          </p15:clr>
        </p15:guide>
        <p15:guide id="24" pos="6135" userDrawn="1">
          <p15:clr>
            <a:srgbClr val="A4A3A4"/>
          </p15:clr>
        </p15:guide>
        <p15:guide id="25" pos="6362" userDrawn="1">
          <p15:clr>
            <a:srgbClr val="A4A3A4"/>
          </p15:clr>
        </p15:guide>
        <p15:guide id="26" pos="6737" userDrawn="1">
          <p15:clr>
            <a:srgbClr val="A4A3A4"/>
          </p15:clr>
        </p15:guide>
        <p15:guide id="27" pos="6964" userDrawn="1">
          <p15:clr>
            <a:srgbClr val="A4A3A4"/>
          </p15:clr>
        </p15:guide>
        <p15:guide id="28" pos="73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7.xml"/><Relationship Id="rId1" Type="http://schemas.openxmlformats.org/officeDocument/2006/relationships/customXml" Target="../../customXml/item6.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3.xml"/><Relationship Id="rId1" Type="http://schemas.openxmlformats.org/officeDocument/2006/relationships/tags" Target="../tags/tag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titel 6">
            <a:extLst>
              <a:ext uri="{FF2B5EF4-FFF2-40B4-BE49-F238E27FC236}">
                <a16:creationId xmlns:a16="http://schemas.microsoft.com/office/drawing/2014/main" id="{A8FFD5AC-7792-8030-0ED8-D1713D16A007}"/>
              </a:ext>
            </a:extLst>
          </p:cNvPr>
          <p:cNvSpPr>
            <a:spLocks noGrp="1"/>
          </p:cNvSpPr>
          <p:nvPr>
            <p:ph type="subTitle" idx="1"/>
          </p:nvPr>
        </p:nvSpPr>
        <p:spPr/>
        <p:txBody>
          <a:bodyPr/>
          <a:lstStyle/>
          <a:p>
            <a:endParaRPr lang="da-DK"/>
          </a:p>
        </p:txBody>
      </p:sp>
      <p:sp>
        <p:nvSpPr>
          <p:cNvPr id="6" name="Titel 5">
            <a:extLst>
              <a:ext uri="{FF2B5EF4-FFF2-40B4-BE49-F238E27FC236}">
                <a16:creationId xmlns:a16="http://schemas.microsoft.com/office/drawing/2014/main" id="{60021934-908B-0244-5FE3-D40112C4C92C}"/>
              </a:ext>
            </a:extLst>
          </p:cNvPr>
          <p:cNvSpPr>
            <a:spLocks noGrp="1"/>
          </p:cNvSpPr>
          <p:nvPr>
            <p:ph type="ctrTitle"/>
          </p:nvPr>
        </p:nvSpPr>
        <p:spPr/>
        <p:txBody>
          <a:bodyPr/>
          <a:lstStyle/>
          <a:p>
            <a:r>
              <a:rPr lang="da-DK" dirty="0"/>
              <a:t>OK26 – forlig i regionerne</a:t>
            </a:r>
          </a:p>
        </p:txBody>
      </p:sp>
      <p:sp>
        <p:nvSpPr>
          <p:cNvPr id="5" name="Pladsholder til slidenummer 4">
            <a:extLst>
              <a:ext uri="{FF2B5EF4-FFF2-40B4-BE49-F238E27FC236}">
                <a16:creationId xmlns:a16="http://schemas.microsoft.com/office/drawing/2014/main" id="{12388876-064A-E16F-B1D2-737764DEA265}"/>
              </a:ext>
            </a:extLst>
          </p:cNvPr>
          <p:cNvSpPr>
            <a:spLocks noGrp="1"/>
          </p:cNvSpPr>
          <p:nvPr>
            <p:ph type="sldNum" sz="quarter" idx="17"/>
          </p:nvPr>
        </p:nvSpPr>
        <p:spPr/>
        <p:txBody>
          <a:bodyPr/>
          <a:lstStyle/>
          <a:p>
            <a:fld id="{23AA811B-2EBD-4900-905E-5BE206449611}" type="slidenum">
              <a:rPr lang="da-DK" smtClean="0"/>
              <a:pPr/>
              <a:t>1</a:t>
            </a:fld>
            <a:endParaRPr lang="da-DK"/>
          </a:p>
        </p:txBody>
      </p:sp>
      <p:sp>
        <p:nvSpPr>
          <p:cNvPr id="3" name="Date Placeholder 2">
            <a:extLst>
              <a:ext uri="{FF2B5EF4-FFF2-40B4-BE49-F238E27FC236}">
                <a16:creationId xmlns:a16="http://schemas.microsoft.com/office/drawing/2014/main" id="{06A681CD-F86B-C31A-4253-B2604B6B5112}"/>
              </a:ext>
            </a:extLst>
          </p:cNvPr>
          <p:cNvSpPr>
            <a:spLocks noGrp="1"/>
          </p:cNvSpPr>
          <p:nvPr>
            <p:ph type="dt" sz="half" idx="15"/>
          </p:nvPr>
        </p:nvSpPr>
        <p:spPr/>
        <p:txBody>
          <a:bodyPr/>
          <a:lstStyle/>
          <a:p>
            <a:fld id="{C2FAEFB2-8067-48F5-BA6D-BD72243F9AD2}" type="datetime2">
              <a:rPr lang="da-DK" smtClean="0"/>
              <a:t>1. maj 2026</a:t>
            </a:fld>
            <a:endParaRPr lang="da-DK"/>
          </a:p>
        </p:txBody>
      </p:sp>
      <p:sp>
        <p:nvSpPr>
          <p:cNvPr id="4" name="Footer Placeholder 3">
            <a:extLst>
              <a:ext uri="{FF2B5EF4-FFF2-40B4-BE49-F238E27FC236}">
                <a16:creationId xmlns:a16="http://schemas.microsoft.com/office/drawing/2014/main" id="{8DA360C3-9B90-C16F-86C2-1A94CFC0D40C}"/>
              </a:ext>
            </a:extLst>
          </p:cNvPr>
          <p:cNvSpPr>
            <a:spLocks noGrp="1"/>
          </p:cNvSpPr>
          <p:nvPr>
            <p:ph type="ftr" sz="quarter" idx="16"/>
          </p:nvPr>
        </p:nvSpPr>
        <p:spPr/>
        <p:txBody>
          <a:bodyPr/>
          <a:lstStyle/>
          <a:p>
            <a:endParaRPr lang="da-DK"/>
          </a:p>
        </p:txBody>
      </p:sp>
    </p:spTree>
    <p:custDataLst>
      <p:custData r:id="rId1"/>
      <p:custData r:id="rId2"/>
      <p:tags r:id="rId3"/>
    </p:custDataLst>
    <p:extLst>
      <p:ext uri="{BB962C8B-B14F-4D97-AF65-F5344CB8AC3E}">
        <p14:creationId xmlns:p14="http://schemas.microsoft.com/office/powerpoint/2010/main" val="1562409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F5F323-E4FF-D2E4-F4A1-5180CC10B5A3}"/>
              </a:ext>
            </a:extLst>
          </p:cNvPr>
          <p:cNvSpPr>
            <a:spLocks noGrp="1"/>
          </p:cNvSpPr>
          <p:nvPr>
            <p:ph type="title"/>
          </p:nvPr>
        </p:nvSpPr>
        <p:spPr/>
        <p:txBody>
          <a:bodyPr/>
          <a:lstStyle/>
          <a:p>
            <a:r>
              <a:rPr lang="da-DK" dirty="0" err="1"/>
              <a:t>Fritvalgsordning</a:t>
            </a:r>
            <a:r>
              <a:rPr lang="da-DK" dirty="0"/>
              <a:t> pr. 1. januar 2028</a:t>
            </a:r>
          </a:p>
        </p:txBody>
      </p:sp>
      <p:sp>
        <p:nvSpPr>
          <p:cNvPr id="3" name="Pladsholder til indhold 2">
            <a:extLst>
              <a:ext uri="{FF2B5EF4-FFF2-40B4-BE49-F238E27FC236}">
                <a16:creationId xmlns:a16="http://schemas.microsoft.com/office/drawing/2014/main" id="{2298EFA8-695E-167E-D524-A629AE0611BE}"/>
              </a:ext>
            </a:extLst>
          </p:cNvPr>
          <p:cNvSpPr>
            <a:spLocks noGrp="1"/>
          </p:cNvSpPr>
          <p:nvPr>
            <p:ph idx="1"/>
          </p:nvPr>
        </p:nvSpPr>
        <p:spPr>
          <a:xfrm>
            <a:off x="539751" y="2145600"/>
            <a:ext cx="5375274" cy="4170788"/>
          </a:xfrm>
        </p:spPr>
        <p:txBody>
          <a:bodyPr/>
          <a:lstStyle/>
          <a:p>
            <a:pPr marL="0" indent="0">
              <a:buNone/>
            </a:pPr>
            <a:r>
              <a:rPr lang="da-DK" b="1" dirty="0" err="1"/>
              <a:t>Fritvalgslønkonto</a:t>
            </a:r>
            <a:endParaRPr lang="da-DK" b="1" dirty="0"/>
          </a:p>
          <a:p>
            <a:pPr>
              <a:buFont typeface="Wingdings" panose="05000000000000000000" pitchFamily="2" charset="2"/>
              <a:buChar char="§"/>
            </a:pPr>
            <a:endParaRPr lang="da-DK" sz="1400" dirty="0"/>
          </a:p>
          <a:p>
            <a:r>
              <a:rPr lang="da-DK" dirty="0"/>
              <a:t>et årligt </a:t>
            </a:r>
            <a:r>
              <a:rPr lang="da-DK" dirty="0" err="1"/>
              <a:t>fritvalgsbidrag</a:t>
            </a:r>
            <a:r>
              <a:rPr lang="da-DK" dirty="0"/>
              <a:t> i januar på 2,35% (6. ferieuge)</a:t>
            </a:r>
          </a:p>
          <a:p>
            <a:r>
              <a:rPr lang="da-DK" dirty="0"/>
              <a:t>et månedligt </a:t>
            </a:r>
            <a:r>
              <a:rPr lang="da-DK" dirty="0" err="1"/>
              <a:t>fritvalgsbidrag</a:t>
            </a:r>
            <a:r>
              <a:rPr lang="da-DK" dirty="0"/>
              <a:t> på 2,42% (særlig feriegodtgørelse)</a:t>
            </a:r>
          </a:p>
          <a:p>
            <a:r>
              <a:rPr lang="da-DK" dirty="0"/>
              <a:t>et beløb på 1,85 % af lønnen, der indsættes pr. 1. januar 2028. </a:t>
            </a:r>
          </a:p>
          <a:p>
            <a:r>
              <a:rPr lang="da-DK" dirty="0"/>
              <a:t>for seniorer hensættes i januar </a:t>
            </a:r>
            <a:r>
              <a:rPr lang="da-DK" dirty="0" err="1"/>
              <a:t>fritvalgsbidrag</a:t>
            </a:r>
            <a:r>
              <a:rPr lang="da-DK" dirty="0"/>
              <a:t> på 0,94 % </a:t>
            </a:r>
          </a:p>
          <a:p>
            <a:r>
              <a:rPr lang="da-DK" dirty="0"/>
              <a:t>muligheden for at lade den del af pensionen, der overstiger 15%, indgå i ordningen</a:t>
            </a:r>
          </a:p>
          <a:p>
            <a:pPr marL="0" lvl="0" indent="0">
              <a:lnSpc>
                <a:spcPct val="107000"/>
              </a:lnSpc>
              <a:buNone/>
            </a:pPr>
            <a:endParaRPr lang="da-DK" sz="1400" dirty="0">
              <a:solidFill>
                <a:srgbClr val="000000"/>
              </a:solidFill>
              <a:ea typeface="Calibri" panose="020F0502020204030204" pitchFamily="34" charset="0"/>
              <a:cs typeface="MinionPro-Regular"/>
            </a:endParaRPr>
          </a:p>
          <a:p>
            <a:pPr marL="0" indent="0">
              <a:buNone/>
            </a:pPr>
            <a:r>
              <a:rPr lang="da-DK" dirty="0"/>
              <a:t>Bidragene er ikke pensionsgivende.	</a:t>
            </a:r>
          </a:p>
        </p:txBody>
      </p:sp>
      <p:sp>
        <p:nvSpPr>
          <p:cNvPr id="4" name="Pladsholder til indhold 3">
            <a:extLst>
              <a:ext uri="{FF2B5EF4-FFF2-40B4-BE49-F238E27FC236}">
                <a16:creationId xmlns:a16="http://schemas.microsoft.com/office/drawing/2014/main" id="{2FD08A55-91A9-8D50-5B8D-2310CC75D9F8}"/>
              </a:ext>
            </a:extLst>
          </p:cNvPr>
          <p:cNvSpPr>
            <a:spLocks noGrp="1"/>
          </p:cNvSpPr>
          <p:nvPr>
            <p:ph sz="half" idx="2"/>
          </p:nvPr>
        </p:nvSpPr>
        <p:spPr/>
        <p:txBody>
          <a:bodyPr/>
          <a:lstStyle/>
          <a:p>
            <a:pPr marL="0" indent="0">
              <a:buNone/>
            </a:pPr>
            <a:r>
              <a:rPr lang="da-DK" b="1" dirty="0" err="1"/>
              <a:t>Fritvalgsdag</a:t>
            </a:r>
            <a:r>
              <a:rPr lang="da-DK" b="1" dirty="0"/>
              <a:t>, seniordage og 6. ferieuge 	</a:t>
            </a:r>
          </a:p>
          <a:p>
            <a:r>
              <a:rPr lang="da-DK" dirty="0" err="1"/>
              <a:t>fritvalgsdag</a:t>
            </a:r>
            <a:r>
              <a:rPr lang="da-DK" dirty="0"/>
              <a:t>, hvis du ikke har omsorgsdage eller seniordage 	 </a:t>
            </a:r>
          </a:p>
          <a:p>
            <a:r>
              <a:rPr lang="da-DK" dirty="0"/>
              <a:t>seniordage (4 dage, 62 år)	</a:t>
            </a:r>
          </a:p>
          <a:p>
            <a:r>
              <a:rPr lang="da-DK" dirty="0"/>
              <a:t>6. ferieuge (5 dage)	</a:t>
            </a:r>
          </a:p>
        </p:txBody>
      </p:sp>
      <p:sp>
        <p:nvSpPr>
          <p:cNvPr id="5" name="Pladsholder til tekst 4">
            <a:extLst>
              <a:ext uri="{FF2B5EF4-FFF2-40B4-BE49-F238E27FC236}">
                <a16:creationId xmlns:a16="http://schemas.microsoft.com/office/drawing/2014/main" id="{52BA3371-C595-D145-9627-C99449A069E0}"/>
              </a:ext>
            </a:extLst>
          </p:cNvPr>
          <p:cNvSpPr>
            <a:spLocks noGrp="1"/>
          </p:cNvSpPr>
          <p:nvPr>
            <p:ph type="body" sz="quarter" idx="17"/>
          </p:nvPr>
        </p:nvSpPr>
        <p:spPr/>
        <p:txBody>
          <a:bodyPr/>
          <a:lstStyle/>
          <a:p>
            <a:pPr lvl="0">
              <a:lnSpc>
                <a:spcPct val="107000"/>
              </a:lnSpc>
            </a:pPr>
            <a:endParaRPr lang="da-DK">
              <a:solidFill>
                <a:srgbClr val="000000"/>
              </a:solidFill>
              <a:ea typeface="Calibri" panose="020F0502020204030204" pitchFamily="34" charset="0"/>
              <a:cs typeface="MinionPro-Regular"/>
            </a:endParaRPr>
          </a:p>
          <a:p>
            <a:endParaRPr lang="da-DK"/>
          </a:p>
        </p:txBody>
      </p:sp>
      <p:sp>
        <p:nvSpPr>
          <p:cNvPr id="6" name="Pladsholder til slidenummer 5">
            <a:extLst>
              <a:ext uri="{FF2B5EF4-FFF2-40B4-BE49-F238E27FC236}">
                <a16:creationId xmlns:a16="http://schemas.microsoft.com/office/drawing/2014/main" id="{374F2436-D77F-BF90-7AAE-EB38BE151EA2}"/>
              </a:ext>
            </a:extLst>
          </p:cNvPr>
          <p:cNvSpPr>
            <a:spLocks noGrp="1"/>
          </p:cNvSpPr>
          <p:nvPr>
            <p:ph type="sldNum" sz="quarter" idx="12"/>
          </p:nvPr>
        </p:nvSpPr>
        <p:spPr/>
        <p:txBody>
          <a:bodyPr/>
          <a:lstStyle/>
          <a:p>
            <a:fld id="{23AA811B-2EBD-4900-905E-5BE206449611}" type="slidenum">
              <a:rPr lang="da-DK" smtClean="0"/>
              <a:pPr/>
              <a:t>10</a:t>
            </a:fld>
            <a:endParaRPr lang="da-DK"/>
          </a:p>
        </p:txBody>
      </p:sp>
    </p:spTree>
    <p:extLst>
      <p:ext uri="{BB962C8B-B14F-4D97-AF65-F5344CB8AC3E}">
        <p14:creationId xmlns:p14="http://schemas.microsoft.com/office/powerpoint/2010/main" val="1583234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F7F7E8C5-7210-C5F1-542E-A0DA6D09C006}"/>
              </a:ext>
            </a:extLst>
          </p:cNvPr>
          <p:cNvSpPr>
            <a:spLocks noGrp="1"/>
          </p:cNvSpPr>
          <p:nvPr>
            <p:ph type="body" sz="quarter" idx="13"/>
          </p:nvPr>
        </p:nvSpPr>
        <p:spPr>
          <a:xfrm>
            <a:off x="810587" y="765111"/>
            <a:ext cx="3108270" cy="5327779"/>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Valg, der skal træffes </a:t>
            </a:r>
            <a:br>
              <a:rPr lang="da-DK" sz="2000" b="1" dirty="0"/>
            </a:br>
            <a:r>
              <a:rPr lang="da-DK" sz="2000" b="1" dirty="0"/>
              <a:t>  forud for </a:t>
            </a:r>
            <a:br>
              <a:rPr lang="da-DK" sz="2000" b="1" dirty="0"/>
            </a:br>
            <a:r>
              <a:rPr lang="da-DK" sz="2000" b="1" dirty="0"/>
              <a:t>  </a:t>
            </a:r>
            <a:r>
              <a:rPr lang="da-DK" sz="2000" b="1" dirty="0" err="1"/>
              <a:t>fritvalgsperioden</a:t>
            </a:r>
            <a:r>
              <a:rPr lang="da-DK" sz="2000" b="1" dirty="0"/>
              <a:t> </a:t>
            </a:r>
          </a:p>
          <a:p>
            <a:endParaRPr lang="da-DK" sz="2000" b="1"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Inden 1. oktober, med virkning fra næstkommende </a:t>
            </a:r>
            <a:r>
              <a:rPr lang="da-DK" dirty="0" err="1"/>
              <a:t>fritvalgsperiode</a:t>
            </a:r>
            <a:r>
              <a:rPr lang="da-DK" dirty="0"/>
              <a:t>, kan medarbejdere disponere over </a:t>
            </a:r>
            <a:r>
              <a:rPr lang="da-DK" dirty="0" err="1"/>
              <a:t>fritvalgsbidragene</a:t>
            </a:r>
            <a:r>
              <a:rPr lang="da-DK" dirty="0"/>
              <a:t> på følgende måder:</a:t>
            </a:r>
          </a:p>
          <a:p>
            <a:pPr marL="171450" indent="-171450">
              <a:buFont typeface="Arial" panose="020B0604020202020204" pitchFamily="34" charset="0"/>
              <a:buChar char="•"/>
            </a:pPr>
            <a:endParaRPr lang="da-DK" dirty="0"/>
          </a:p>
          <a:p>
            <a:pPr marL="171450" lvl="0" indent="-171450">
              <a:buFont typeface="Arial" panose="020B0604020202020204" pitchFamily="34" charset="0"/>
              <a:buChar char="•"/>
            </a:pPr>
            <a:r>
              <a:rPr lang="da-DK" dirty="0"/>
              <a:t>Månedlige lønudbetalinger </a:t>
            </a:r>
          </a:p>
          <a:p>
            <a:pPr marL="171450" lvl="0" indent="-171450">
              <a:buFont typeface="Arial" panose="020B0604020202020204" pitchFamily="34" charset="0"/>
              <a:buChar char="•"/>
            </a:pPr>
            <a:endParaRPr lang="da-DK" dirty="0"/>
          </a:p>
          <a:p>
            <a:pPr lvl="0"/>
            <a:r>
              <a:rPr lang="da-DK" dirty="0"/>
              <a:t>	og/eller </a:t>
            </a:r>
          </a:p>
          <a:p>
            <a:pPr marL="171450" lvl="0" indent="-171450">
              <a:buFont typeface="Arial" panose="020B0604020202020204" pitchFamily="34" charset="0"/>
              <a:buChar char="•"/>
            </a:pPr>
            <a:endParaRPr lang="da-DK" dirty="0"/>
          </a:p>
          <a:p>
            <a:pPr marL="171450" lvl="0" indent="-171450">
              <a:buFont typeface="Arial" panose="020B0604020202020204" pitchFamily="34" charset="0"/>
              <a:buChar char="•"/>
            </a:pPr>
            <a:r>
              <a:rPr lang="da-DK" dirty="0"/>
              <a:t>Månedlige indbetalinger til pensionsordningen</a:t>
            </a:r>
          </a:p>
          <a:p>
            <a:pPr marL="171450" lvl="0" indent="-171450">
              <a:buFont typeface="Arial" panose="020B0604020202020204" pitchFamily="34" charset="0"/>
              <a:buChar char="•"/>
            </a:pPr>
            <a:endParaRPr lang="da-DK" dirty="0"/>
          </a:p>
          <a:p>
            <a:pPr marL="171450" lvl="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Tager man ikke stilling ved indtræden i ordningen, bliver midlerne hensat på din </a:t>
            </a:r>
            <a:r>
              <a:rPr lang="da-DK" dirty="0" err="1"/>
              <a:t>fritvalgslønkonto</a:t>
            </a:r>
            <a:r>
              <a:rPr lang="da-DK" dirty="0"/>
              <a:t>. Tidligere valg videreføres.</a:t>
            </a:r>
          </a:p>
          <a:p>
            <a:endParaRPr lang="da-DK" dirty="0"/>
          </a:p>
          <a:p>
            <a:endParaRPr lang="da-DK" dirty="0"/>
          </a:p>
          <a:p>
            <a:endParaRPr lang="da-DK" dirty="0"/>
          </a:p>
        </p:txBody>
      </p:sp>
      <p:sp>
        <p:nvSpPr>
          <p:cNvPr id="11" name="Pladsholder til tekst 10">
            <a:extLst>
              <a:ext uri="{FF2B5EF4-FFF2-40B4-BE49-F238E27FC236}">
                <a16:creationId xmlns:a16="http://schemas.microsoft.com/office/drawing/2014/main" id="{F1844412-C8B1-FBDD-F88E-BACA47523F14}"/>
              </a:ext>
            </a:extLst>
          </p:cNvPr>
          <p:cNvSpPr>
            <a:spLocks noGrp="1"/>
          </p:cNvSpPr>
          <p:nvPr>
            <p:ph type="body" sz="quarter" idx="22"/>
          </p:nvPr>
        </p:nvSpPr>
        <p:spPr>
          <a:xfrm>
            <a:off x="4581331" y="765111"/>
            <a:ext cx="3284375"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Vilkår ved udbetaling</a:t>
            </a:r>
          </a:p>
          <a:p>
            <a:endParaRPr lang="da-DK" sz="2000" b="1" dirty="0"/>
          </a:p>
          <a:p>
            <a:endParaRPr lang="da-DK" sz="2000" b="1" dirty="0"/>
          </a:p>
          <a:p>
            <a:pPr marL="171450" indent="-171450">
              <a:buFont typeface="Arial" panose="020B0604020202020204" pitchFamily="34" charset="0"/>
              <a:buChar char="•"/>
            </a:pPr>
            <a:r>
              <a:rPr lang="da-DK" dirty="0"/>
              <a:t>Medarbejderen kan vælge at få et valgfrit kronebeløb fra </a:t>
            </a:r>
            <a:r>
              <a:rPr lang="da-DK" dirty="0" err="1"/>
              <a:t>fritvalgsllønkontoen</a:t>
            </a:r>
            <a:r>
              <a:rPr lang="da-DK" dirty="0"/>
              <a:t> udbetalt, fx i forbindelse med, afholdelse af frihed.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Medarbejderen skal give arbejdsgiver besked om udbetaling fra </a:t>
            </a:r>
            <a:r>
              <a:rPr lang="da-DK" dirty="0" err="1"/>
              <a:t>fritvalgslønkontoen</a:t>
            </a:r>
            <a:r>
              <a:rPr lang="da-DK" dirty="0"/>
              <a: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Udbetaling sker ved næstkommende lønudbetaling – det tilstræbes, at beløbet udbetales senest i forbindelse med lønfradraget for afholdelse af frihed.</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Der ydes ikke pension af udbetalinger fra </a:t>
            </a:r>
            <a:r>
              <a:rPr lang="da-DK" dirty="0" err="1"/>
              <a:t>fritvalgslønkontoen</a:t>
            </a:r>
            <a:r>
              <a:rPr lang="da-DK" dirty="0"/>
              <a:t>.</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endParaRPr lang="da-DK" dirty="0"/>
          </a:p>
          <a:p>
            <a:pPr marL="171450" indent="-171450">
              <a:buFont typeface="Arial" panose="020B0604020202020204" pitchFamily="34" charset="0"/>
              <a:buChar char="•"/>
            </a:pPr>
            <a:endParaRPr lang="da-DK" dirty="0"/>
          </a:p>
          <a:p>
            <a:endParaRPr lang="da-DK" dirty="0"/>
          </a:p>
          <a:p>
            <a:endParaRPr lang="da-DK" dirty="0"/>
          </a:p>
          <a:p>
            <a:endParaRPr lang="da-DK" dirty="0"/>
          </a:p>
        </p:txBody>
      </p:sp>
      <p:sp>
        <p:nvSpPr>
          <p:cNvPr id="21" name="Pladsholder til tekst 20">
            <a:extLst>
              <a:ext uri="{FF2B5EF4-FFF2-40B4-BE49-F238E27FC236}">
                <a16:creationId xmlns:a16="http://schemas.microsoft.com/office/drawing/2014/main" id="{D424E5DA-ADAD-DF8C-8E58-7737CE820676}"/>
              </a:ext>
            </a:extLst>
          </p:cNvPr>
          <p:cNvSpPr>
            <a:spLocks noGrp="1"/>
          </p:cNvSpPr>
          <p:nvPr>
            <p:ph type="body" sz="quarter" idx="32"/>
          </p:nvPr>
        </p:nvSpPr>
        <p:spPr>
          <a:xfrm>
            <a:off x="8444415" y="765111"/>
            <a:ext cx="3207585" cy="532777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Vilkår ved udløb af </a:t>
            </a:r>
            <a:br>
              <a:rPr lang="da-DK" sz="2000" b="1" dirty="0"/>
            </a:br>
            <a:r>
              <a:rPr lang="da-DK" sz="2000" b="1" dirty="0"/>
              <a:t>  perioden og fratræden </a:t>
            </a:r>
          </a:p>
          <a:p>
            <a:endParaRPr lang="da-DK" sz="800" b="1" dirty="0"/>
          </a:p>
          <a:p>
            <a:endParaRPr lang="da-DK" sz="800" b="1" dirty="0"/>
          </a:p>
          <a:p>
            <a:endParaRPr lang="da-DK" sz="800" b="1" dirty="0"/>
          </a:p>
          <a:p>
            <a:endParaRPr lang="da-DK" sz="800" b="1" dirty="0"/>
          </a:p>
          <a:p>
            <a:endParaRPr lang="da-DK" sz="800" b="1" dirty="0"/>
          </a:p>
          <a:p>
            <a:endParaRPr lang="da-DK" b="1" dirty="0"/>
          </a:p>
          <a:p>
            <a:pPr marL="171450" indent="-171450">
              <a:buFont typeface="Arial" panose="020B0604020202020204" pitchFamily="34" charset="0"/>
              <a:buChar char="•"/>
            </a:pPr>
            <a:r>
              <a:rPr lang="da-DK" dirty="0"/>
              <a:t>Henstår der midler på </a:t>
            </a:r>
            <a:r>
              <a:rPr lang="da-DK" dirty="0" err="1"/>
              <a:t>fritvalgslønkontoen</a:t>
            </a:r>
            <a:r>
              <a:rPr lang="da-DK" dirty="0"/>
              <a:t> ved udgangen af </a:t>
            </a:r>
            <a:r>
              <a:rPr lang="da-DK" dirty="0" err="1"/>
              <a:t>fritvalgsperioden</a:t>
            </a:r>
            <a:r>
              <a:rPr lang="da-DK" dirty="0"/>
              <a:t> den 31. december, udbetales disse senest ved lønudbetalingen i januar i den efterfølgende </a:t>
            </a:r>
            <a:r>
              <a:rPr lang="da-DK" dirty="0" err="1"/>
              <a:t>fritvalgsperiode</a:t>
            </a:r>
            <a:r>
              <a:rPr lang="da-DK" dirty="0"/>
              <a:t>.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Ved fratræden opgøres </a:t>
            </a:r>
            <a:r>
              <a:rPr lang="da-DK" dirty="0" err="1"/>
              <a:t>fritvalgslønkontoen</a:t>
            </a:r>
            <a:r>
              <a:rPr lang="da-DK" dirty="0"/>
              <a:t>, og evt. overskud udbetales sammen med den sidste lønudbetaling.</a:t>
            </a:r>
          </a:p>
          <a:p>
            <a:endParaRPr lang="da-DK" sz="1400"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26" name="Pladsholder til slidenummer 25">
            <a:extLst>
              <a:ext uri="{FF2B5EF4-FFF2-40B4-BE49-F238E27FC236}">
                <a16:creationId xmlns:a16="http://schemas.microsoft.com/office/drawing/2014/main" id="{EB0A3A33-2B92-E980-85CA-E844B76877FB}"/>
              </a:ext>
            </a:extLst>
          </p:cNvPr>
          <p:cNvSpPr>
            <a:spLocks noGrp="1"/>
          </p:cNvSpPr>
          <p:nvPr>
            <p:ph type="sldNum" sz="quarter" idx="12"/>
          </p:nvPr>
        </p:nvSpPr>
        <p:spPr/>
        <p:txBody>
          <a:bodyPr/>
          <a:lstStyle/>
          <a:p>
            <a:fld id="{23AA811B-2EBD-4900-905E-5BE206449611}" type="slidenum">
              <a:rPr lang="da-DK" smtClean="0"/>
              <a:pPr/>
              <a:t>11</a:t>
            </a:fld>
            <a:endParaRPr lang="da-DK" dirty="0"/>
          </a:p>
        </p:txBody>
      </p:sp>
    </p:spTree>
    <p:extLst>
      <p:ext uri="{BB962C8B-B14F-4D97-AF65-F5344CB8AC3E}">
        <p14:creationId xmlns:p14="http://schemas.microsoft.com/office/powerpoint/2010/main" val="1513346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A4CF7C9-DBB7-9CA0-ABE8-2457E5E34F1B}"/>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9658CF5-BB58-575A-5B80-1376FF2A8440}"/>
              </a:ext>
            </a:extLst>
          </p:cNvPr>
          <p:cNvSpPr>
            <a:spLocks noGrp="1"/>
          </p:cNvSpPr>
          <p:nvPr>
            <p:ph type="body" sz="quarter" idx="13"/>
          </p:nvPr>
        </p:nvSpPr>
        <p:spPr/>
        <p:txBody>
          <a:bodyPr/>
          <a:lstStyle/>
          <a:p>
            <a:pPr algn="l"/>
            <a:endParaRPr lang="da-DK" dirty="0"/>
          </a:p>
        </p:txBody>
      </p:sp>
      <p:sp>
        <p:nvSpPr>
          <p:cNvPr id="3" name="Pladsholder til tekst 2">
            <a:extLst>
              <a:ext uri="{FF2B5EF4-FFF2-40B4-BE49-F238E27FC236}">
                <a16:creationId xmlns:a16="http://schemas.microsoft.com/office/drawing/2014/main" id="{55C62880-0BBC-1ADA-0EC6-A468EA633353}"/>
              </a:ext>
            </a:extLst>
          </p:cNvPr>
          <p:cNvSpPr>
            <a:spLocks noGrp="1"/>
          </p:cNvSpPr>
          <p:nvPr>
            <p:ph type="body" idx="21"/>
          </p:nvPr>
        </p:nvSpPr>
        <p:spPr>
          <a:xfrm>
            <a:off x="971550" y="1926387"/>
            <a:ext cx="4909331" cy="300567"/>
          </a:xfrm>
        </p:spPr>
        <p:txBody>
          <a:bodyPr/>
          <a:lstStyle/>
          <a:p>
            <a:pPr algn="l"/>
            <a:r>
              <a:rPr lang="da-DK" sz="2000" b="1" dirty="0"/>
              <a:t>6. ferieuge</a:t>
            </a:r>
          </a:p>
        </p:txBody>
      </p:sp>
      <p:sp>
        <p:nvSpPr>
          <p:cNvPr id="4" name="Pladsholder til indhold 3">
            <a:extLst>
              <a:ext uri="{FF2B5EF4-FFF2-40B4-BE49-F238E27FC236}">
                <a16:creationId xmlns:a16="http://schemas.microsoft.com/office/drawing/2014/main" id="{E79112D1-566C-4622-4ED7-1B75059134D4}"/>
              </a:ext>
            </a:extLst>
          </p:cNvPr>
          <p:cNvSpPr>
            <a:spLocks noGrp="1"/>
          </p:cNvSpPr>
          <p:nvPr>
            <p:ph sz="half" idx="22"/>
          </p:nvPr>
        </p:nvSpPr>
        <p:spPr>
          <a:xfrm>
            <a:off x="1342074" y="2357754"/>
            <a:ext cx="9077614" cy="3779858"/>
          </a:xfrm>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lstStyle/>
          <a:p>
            <a:pPr marL="271463" indent="0">
              <a:buNone/>
            </a:pPr>
            <a:endParaRPr lang="da-DK" sz="1800" dirty="0">
              <a:solidFill>
                <a:schemeClr val="bg1"/>
              </a:solidFill>
            </a:endParaRPr>
          </a:p>
          <a:p>
            <a:pPr marL="271463" indent="0">
              <a:buNone/>
            </a:pPr>
            <a:r>
              <a:rPr lang="da-DK" sz="1800" dirty="0">
                <a:solidFill>
                  <a:schemeClr val="bg1"/>
                </a:solidFill>
              </a:rPr>
              <a:t>Frihed holdes med løntræk med mulighed for at hæve midler fra </a:t>
            </a:r>
            <a:r>
              <a:rPr lang="da-DK" sz="1800" dirty="0" err="1">
                <a:solidFill>
                  <a:schemeClr val="bg1"/>
                </a:solidFill>
              </a:rPr>
              <a:t>fritvalgslønkontoen</a:t>
            </a:r>
            <a:r>
              <a:rPr lang="da-DK" sz="1800" dirty="0">
                <a:solidFill>
                  <a:schemeClr val="bg1"/>
                </a:solidFill>
              </a:rPr>
              <a:t>.</a:t>
            </a:r>
          </a:p>
          <a:p>
            <a:pPr marL="271463" indent="0">
              <a:buNone/>
            </a:pPr>
            <a:endParaRPr lang="da-DK" sz="1800" dirty="0">
              <a:solidFill>
                <a:schemeClr val="bg1"/>
              </a:solidFill>
            </a:endParaRPr>
          </a:p>
          <a:p>
            <a:pPr marL="271463" indent="0">
              <a:buNone/>
            </a:pPr>
            <a:r>
              <a:rPr lang="da-DK" sz="1800" dirty="0" err="1">
                <a:solidFill>
                  <a:schemeClr val="bg1"/>
                </a:solidFill>
              </a:rPr>
              <a:t>Frr</a:t>
            </a:r>
            <a:r>
              <a:rPr lang="da-DK" sz="1800" dirty="0">
                <a:solidFill>
                  <a:schemeClr val="bg1"/>
                </a:solidFill>
              </a:rPr>
              <a:t> den 1. </a:t>
            </a:r>
            <a:r>
              <a:rPr lang="da-DK" sz="1800">
                <a:solidFill>
                  <a:schemeClr val="bg1"/>
                </a:solidFill>
              </a:rPr>
              <a:t>oktober 2028 ret </a:t>
            </a:r>
            <a:r>
              <a:rPr lang="da-DK" sz="1800" dirty="0">
                <a:solidFill>
                  <a:schemeClr val="bg1"/>
                </a:solidFill>
              </a:rPr>
              <a:t>til at opspare op til 15 ikke-afholdte fridage – fra 6. ferieuge og seniordage. </a:t>
            </a:r>
          </a:p>
          <a:p>
            <a:pPr marL="271463" indent="0">
              <a:buNone/>
            </a:pPr>
            <a:endParaRPr lang="da-DK" sz="1800" dirty="0">
              <a:solidFill>
                <a:schemeClr val="bg1"/>
              </a:solidFill>
            </a:endParaRPr>
          </a:p>
          <a:p>
            <a:pPr marL="271463" indent="0">
              <a:buNone/>
            </a:pPr>
            <a:r>
              <a:rPr lang="da-DK" sz="1800" dirty="0">
                <a:solidFill>
                  <a:schemeClr val="bg1"/>
                </a:solidFill>
              </a:rPr>
              <a:t>Kan efter aftale opspare yderligere ikke-afholdte fridage.</a:t>
            </a:r>
          </a:p>
          <a:p>
            <a:pPr marL="271463" indent="0">
              <a:buNone/>
            </a:pPr>
            <a:endParaRPr lang="da-DK" sz="1800" dirty="0">
              <a:solidFill>
                <a:schemeClr val="bg1"/>
              </a:solidFill>
            </a:endParaRPr>
          </a:p>
          <a:p>
            <a:pPr marL="271463" indent="0">
              <a:buNone/>
            </a:pPr>
            <a:r>
              <a:rPr lang="da-DK" sz="1800" dirty="0">
                <a:solidFill>
                  <a:schemeClr val="bg1"/>
                </a:solidFill>
              </a:rPr>
              <a:t>Medarbejderen skal træffe valg om overførsel senest ved udgangen af </a:t>
            </a:r>
            <a:r>
              <a:rPr lang="da-DK" sz="1800" dirty="0" err="1">
                <a:solidFill>
                  <a:schemeClr val="bg1"/>
                </a:solidFill>
              </a:rPr>
              <a:t>fritvalgsperioden</a:t>
            </a:r>
            <a:r>
              <a:rPr lang="da-DK" sz="1800" dirty="0">
                <a:solidFill>
                  <a:schemeClr val="bg1"/>
                </a:solidFill>
              </a:rPr>
              <a:t>.</a:t>
            </a:r>
          </a:p>
          <a:p>
            <a:pPr marL="0" indent="0" algn="ctr">
              <a:buNone/>
            </a:pPr>
            <a:endParaRPr lang="da-DK" sz="1800" dirty="0"/>
          </a:p>
        </p:txBody>
      </p:sp>
      <p:sp>
        <p:nvSpPr>
          <p:cNvPr id="7" name="Titel 6">
            <a:extLst>
              <a:ext uri="{FF2B5EF4-FFF2-40B4-BE49-F238E27FC236}">
                <a16:creationId xmlns:a16="http://schemas.microsoft.com/office/drawing/2014/main" id="{899FFF68-58F2-F3CD-D0BB-5C514723E4BB}"/>
              </a:ext>
            </a:extLst>
          </p:cNvPr>
          <p:cNvSpPr>
            <a:spLocks noGrp="1"/>
          </p:cNvSpPr>
          <p:nvPr>
            <p:ph type="title"/>
          </p:nvPr>
        </p:nvSpPr>
        <p:spPr/>
        <p:txBody>
          <a:bodyPr/>
          <a:lstStyle/>
          <a:p>
            <a:pPr algn="l"/>
            <a:r>
              <a:rPr lang="da-DK" dirty="0"/>
              <a:t>Opsparingsmuligheder </a:t>
            </a:r>
            <a:br>
              <a:rPr lang="da-DK" dirty="0"/>
            </a:br>
            <a:r>
              <a:rPr lang="da-DK" sz="1400" dirty="0"/>
              <a:t>(Aftale om opsparing af frihed bortfalder pr. 1. april 2026)</a:t>
            </a:r>
          </a:p>
        </p:txBody>
      </p:sp>
    </p:spTree>
    <p:extLst>
      <p:ext uri="{BB962C8B-B14F-4D97-AF65-F5344CB8AC3E}">
        <p14:creationId xmlns:p14="http://schemas.microsoft.com/office/powerpoint/2010/main" val="150869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F03D1270-7CAA-7D65-4E5E-9585DCE50971}"/>
              </a:ext>
            </a:extLst>
          </p:cNvPr>
          <p:cNvSpPr>
            <a:spLocks noGrp="1"/>
          </p:cNvSpPr>
          <p:nvPr>
            <p:ph type="sldNum" sz="quarter" idx="17"/>
          </p:nvPr>
        </p:nvSpPr>
        <p:spPr/>
        <p:txBody>
          <a:bodyPr/>
          <a:lstStyle/>
          <a:p>
            <a:fld id="{23AA811B-2EBD-4900-905E-5BE206449611}" type="slidenum">
              <a:rPr lang="da-DK" smtClean="0"/>
              <a:pPr/>
              <a:t>13</a:t>
            </a:fld>
            <a:endParaRPr lang="da-DK"/>
          </a:p>
        </p:txBody>
      </p:sp>
      <p:sp>
        <p:nvSpPr>
          <p:cNvPr id="3" name="Pladsholder til billede 2">
            <a:extLst>
              <a:ext uri="{FF2B5EF4-FFF2-40B4-BE49-F238E27FC236}">
                <a16:creationId xmlns:a16="http://schemas.microsoft.com/office/drawing/2014/main" id="{B554BF17-174E-C5F9-79BF-76DE2A685219}"/>
              </a:ext>
            </a:extLst>
          </p:cNvPr>
          <p:cNvSpPr>
            <a:spLocks noGrp="1"/>
          </p:cNvSpPr>
          <p:nvPr>
            <p:ph type="pic" sz="quarter" idx="13"/>
          </p:nvPr>
        </p:nvSpPr>
        <p:spPr/>
        <p:txBody>
          <a:bodyPr/>
          <a:lstStyle/>
          <a:p>
            <a:endParaRPr lang="da-DK"/>
          </a:p>
        </p:txBody>
      </p:sp>
      <p:sp>
        <p:nvSpPr>
          <p:cNvPr id="4" name="Pladsholder til tekst 3">
            <a:extLst>
              <a:ext uri="{FF2B5EF4-FFF2-40B4-BE49-F238E27FC236}">
                <a16:creationId xmlns:a16="http://schemas.microsoft.com/office/drawing/2014/main" id="{F49C3FA4-C386-71E6-1EA2-33B9BC56FBF7}"/>
              </a:ext>
            </a:extLst>
          </p:cNvPr>
          <p:cNvSpPr>
            <a:spLocks noGrp="1"/>
          </p:cNvSpPr>
          <p:nvPr>
            <p:ph type="body" sz="quarter" idx="21"/>
          </p:nvPr>
        </p:nvSpPr>
        <p:spPr/>
        <p:txBody>
          <a:bodyPr/>
          <a:lstStyle/>
          <a:p>
            <a:endParaRPr lang="da-DK"/>
          </a:p>
        </p:txBody>
      </p:sp>
      <p:sp>
        <p:nvSpPr>
          <p:cNvPr id="5" name="Pladsholder til tekst 4">
            <a:extLst>
              <a:ext uri="{FF2B5EF4-FFF2-40B4-BE49-F238E27FC236}">
                <a16:creationId xmlns:a16="http://schemas.microsoft.com/office/drawing/2014/main" id="{61E1625A-C1BF-72B5-C001-0D5B0D926785}"/>
              </a:ext>
            </a:extLst>
          </p:cNvPr>
          <p:cNvSpPr>
            <a:spLocks noGrp="1"/>
          </p:cNvSpPr>
          <p:nvPr>
            <p:ph type="body" sz="quarter" idx="14"/>
          </p:nvPr>
        </p:nvSpPr>
        <p:spPr/>
        <p:txBody>
          <a:bodyPr/>
          <a:lstStyle/>
          <a:p>
            <a:endParaRPr lang="da-DK"/>
          </a:p>
        </p:txBody>
      </p:sp>
      <p:sp>
        <p:nvSpPr>
          <p:cNvPr id="6" name="Undertitel 5">
            <a:extLst>
              <a:ext uri="{FF2B5EF4-FFF2-40B4-BE49-F238E27FC236}">
                <a16:creationId xmlns:a16="http://schemas.microsoft.com/office/drawing/2014/main" id="{86CBC113-F961-869D-C86B-9EBA7056686A}"/>
              </a:ext>
            </a:extLst>
          </p:cNvPr>
          <p:cNvSpPr>
            <a:spLocks noGrp="1"/>
          </p:cNvSpPr>
          <p:nvPr>
            <p:ph type="subTitle" idx="1"/>
          </p:nvPr>
        </p:nvSpPr>
        <p:spPr/>
        <p:txBody>
          <a:bodyPr/>
          <a:lstStyle/>
          <a:p>
            <a:endParaRPr lang="da-DK"/>
          </a:p>
        </p:txBody>
      </p:sp>
      <p:sp>
        <p:nvSpPr>
          <p:cNvPr id="7" name="Titel 6">
            <a:extLst>
              <a:ext uri="{FF2B5EF4-FFF2-40B4-BE49-F238E27FC236}">
                <a16:creationId xmlns:a16="http://schemas.microsoft.com/office/drawing/2014/main" id="{F7AE949A-9B1C-6C93-DA13-F4746A7D0F31}"/>
              </a:ext>
            </a:extLst>
          </p:cNvPr>
          <p:cNvSpPr>
            <a:spLocks noGrp="1"/>
          </p:cNvSpPr>
          <p:nvPr>
            <p:ph type="ctrTitle"/>
          </p:nvPr>
        </p:nvSpPr>
        <p:spPr/>
        <p:txBody>
          <a:bodyPr/>
          <a:lstStyle/>
          <a:p>
            <a:r>
              <a:rPr lang="da-DK" dirty="0"/>
              <a:t>Lokal løn</a:t>
            </a:r>
          </a:p>
        </p:txBody>
      </p:sp>
      <p:sp>
        <p:nvSpPr>
          <p:cNvPr id="8" name="Pladsholder til dato 7">
            <a:extLst>
              <a:ext uri="{FF2B5EF4-FFF2-40B4-BE49-F238E27FC236}">
                <a16:creationId xmlns:a16="http://schemas.microsoft.com/office/drawing/2014/main" id="{3F941F01-C523-5521-9851-D62EF5BB28B5}"/>
              </a:ext>
            </a:extLst>
          </p:cNvPr>
          <p:cNvSpPr>
            <a:spLocks noGrp="1"/>
          </p:cNvSpPr>
          <p:nvPr>
            <p:ph type="dt" sz="half" idx="15"/>
          </p:nvPr>
        </p:nvSpPr>
        <p:spPr/>
        <p:txBody>
          <a:bodyPr/>
          <a:lstStyle/>
          <a:p>
            <a:fld id="{7A5F9F7D-E149-41C5-8B91-725F40F33709}" type="datetime2">
              <a:rPr lang="da-DK" smtClean="0"/>
              <a:t>1. maj 2026</a:t>
            </a:fld>
            <a:endParaRPr lang="da-DK"/>
          </a:p>
        </p:txBody>
      </p:sp>
      <p:sp>
        <p:nvSpPr>
          <p:cNvPr id="9" name="Pladsholder til sidefod 8">
            <a:extLst>
              <a:ext uri="{FF2B5EF4-FFF2-40B4-BE49-F238E27FC236}">
                <a16:creationId xmlns:a16="http://schemas.microsoft.com/office/drawing/2014/main" id="{BAEC2F4F-681D-0188-1626-B59A69C29790}"/>
              </a:ext>
            </a:extLst>
          </p:cNvPr>
          <p:cNvSpPr>
            <a:spLocks noGrp="1"/>
          </p:cNvSpPr>
          <p:nvPr>
            <p:ph type="ftr" sz="quarter" idx="16"/>
          </p:nvPr>
        </p:nvSpPr>
        <p:spPr/>
        <p:txBody>
          <a:bodyPr/>
          <a:lstStyle/>
          <a:p>
            <a:endParaRPr lang="da-DK"/>
          </a:p>
        </p:txBody>
      </p:sp>
    </p:spTree>
    <p:extLst>
      <p:ext uri="{BB962C8B-B14F-4D97-AF65-F5344CB8AC3E}">
        <p14:creationId xmlns:p14="http://schemas.microsoft.com/office/powerpoint/2010/main" val="1192117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F7F7E8C5-7210-C5F1-542E-A0DA6D09C006}"/>
              </a:ext>
            </a:extLst>
          </p:cNvPr>
          <p:cNvSpPr>
            <a:spLocks noGrp="1"/>
          </p:cNvSpPr>
          <p:nvPr>
            <p:ph type="body" sz="quarter" idx="13"/>
          </p:nvPr>
        </p:nvSpPr>
        <p:spPr>
          <a:xfrm>
            <a:off x="984759" y="1371600"/>
            <a:ext cx="4697583" cy="472129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pPr marL="174625"/>
            <a:r>
              <a:rPr lang="da-DK" sz="2000" b="1" dirty="0"/>
              <a:t>Periode projekt om lokal løndannelse </a:t>
            </a:r>
          </a:p>
          <a:p>
            <a:pPr marL="174625">
              <a:buFont typeface="Arial" panose="020B0604020202020204" pitchFamily="34" charset="0"/>
              <a:buChar char="•"/>
            </a:pPr>
            <a:endParaRPr lang="da-DK" dirty="0"/>
          </a:p>
          <a:p>
            <a:pPr marL="460375" indent="-285750">
              <a:buFont typeface="Arial" panose="020B0604020202020204" pitchFamily="34" charset="0"/>
              <a:buChar char="•"/>
            </a:pPr>
            <a:r>
              <a:rPr lang="da-DK" sz="1600" dirty="0"/>
              <a:t>Parterne vil drøfte, hvordan bestemmelserne om lokal løn kan forenkles evt. ved én fælles aftale om ”Det lokale forhandlingssystem” for alle organisationer omfattet af akademikernes forhandlingsret. </a:t>
            </a:r>
          </a:p>
          <a:p>
            <a:pPr marL="460375" indent="-285750">
              <a:buFont typeface="Arial" panose="020B0604020202020204" pitchFamily="34" charset="0"/>
              <a:buChar char="•"/>
            </a:pPr>
            <a:endParaRPr lang="da-DK" sz="1600" dirty="0"/>
          </a:p>
          <a:p>
            <a:pPr marL="460375" indent="-285750">
              <a:buFont typeface="Arial" panose="020B0604020202020204" pitchFamily="34" charset="0"/>
              <a:buChar char="•"/>
            </a:pPr>
            <a:r>
              <a:rPr lang="da-DK" sz="1600" dirty="0"/>
              <a:t>Kan én fælles aftale bidrage til at gøre forhandlingssystemet mere håndtérbart for tillidsrepræsentanter og ledere?</a:t>
            </a:r>
          </a:p>
          <a:p>
            <a:pPr marL="460375" indent="-285750">
              <a:buFont typeface="Arial" panose="020B0604020202020204" pitchFamily="34" charset="0"/>
              <a:buChar char="•"/>
            </a:pPr>
            <a:endParaRPr lang="da-DK" sz="1600" dirty="0"/>
          </a:p>
          <a:p>
            <a:pPr marL="460375" indent="-285750">
              <a:buFont typeface="Arial" panose="020B0604020202020204" pitchFamily="34" charset="0"/>
              <a:buChar char="•"/>
            </a:pPr>
            <a:r>
              <a:rPr lang="da-DK" sz="1600" dirty="0"/>
              <a:t>Inddrage erfaringer fra forskellige typer arbejdspladser og akademiske fagligheder og funktioner.</a:t>
            </a:r>
          </a:p>
          <a:p>
            <a:pPr marL="171450" indent="-171450">
              <a:buFont typeface="Arial" panose="020B0604020202020204" pitchFamily="34" charset="0"/>
              <a:buChar char="•"/>
            </a:pPr>
            <a:endParaRPr lang="da-DK" dirty="0"/>
          </a:p>
          <a:p>
            <a:endParaRPr lang="da-DK" dirty="0"/>
          </a:p>
        </p:txBody>
      </p:sp>
      <p:sp>
        <p:nvSpPr>
          <p:cNvPr id="11" name="Pladsholder til tekst 10">
            <a:extLst>
              <a:ext uri="{FF2B5EF4-FFF2-40B4-BE49-F238E27FC236}">
                <a16:creationId xmlns:a16="http://schemas.microsoft.com/office/drawing/2014/main" id="{F1844412-C8B1-FBDD-F88E-BACA47523F14}"/>
              </a:ext>
            </a:extLst>
          </p:cNvPr>
          <p:cNvSpPr>
            <a:spLocks noGrp="1"/>
          </p:cNvSpPr>
          <p:nvPr>
            <p:ph type="body" sz="quarter" idx="22"/>
          </p:nvPr>
        </p:nvSpPr>
        <p:spPr>
          <a:xfrm>
            <a:off x="6497216" y="1371599"/>
            <a:ext cx="4697582" cy="4721290"/>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r>
              <a:rPr lang="da-DK" sz="2000" b="1" dirty="0"/>
              <a:t>  Følge midlerne over tid</a:t>
            </a:r>
          </a:p>
          <a:p>
            <a:endParaRPr lang="da-DK" dirty="0"/>
          </a:p>
          <a:p>
            <a:endParaRPr lang="da-DK" sz="1000" dirty="0"/>
          </a:p>
          <a:p>
            <a:endParaRPr lang="da-DK" sz="800" dirty="0"/>
          </a:p>
          <a:p>
            <a:pPr marL="171450" indent="-171450">
              <a:buFont typeface="Arial" panose="020B0604020202020204" pitchFamily="34" charset="0"/>
              <a:buChar char="•"/>
            </a:pPr>
            <a:r>
              <a:rPr lang="da-DK" sz="1600" dirty="0"/>
              <a:t>Parterne er enige om, at de lokale midler skal følges over tid.</a:t>
            </a:r>
          </a:p>
          <a:p>
            <a:pPr marL="171450" indent="-171450">
              <a:buFont typeface="Arial" panose="020B0604020202020204" pitchFamily="34" charset="0"/>
              <a:buChar char="•"/>
            </a:pPr>
            <a:endParaRPr lang="da-DK" sz="1600" dirty="0"/>
          </a:p>
          <a:p>
            <a:pPr marL="171450" indent="-171450">
              <a:buFont typeface="Arial" panose="020B0604020202020204" pitchFamily="34" charset="0"/>
              <a:buChar char="•"/>
            </a:pPr>
            <a:r>
              <a:rPr lang="da-DK" sz="1600" dirty="0"/>
              <a:t>Parterne vil følge og drøfte anvendelsen af de lokale midler forud for OK29.</a:t>
            </a:r>
          </a:p>
          <a:p>
            <a:endParaRPr lang="da-DK" sz="1600" dirty="0"/>
          </a:p>
          <a:p>
            <a:pPr marL="171450" indent="-171450">
              <a:buFont typeface="Arial" panose="020B0604020202020204" pitchFamily="34" charset="0"/>
              <a:buChar char="•"/>
            </a:pPr>
            <a:r>
              <a:rPr lang="da-DK" sz="1600" dirty="0"/>
              <a:t>Såfremt der er sket en mindre lokal lønudvikling end forventet i perioden, forhandler parterne denne udvikling ved den førstkommende overenskomstfornyelse.  </a:t>
            </a:r>
          </a:p>
          <a:p>
            <a:pPr marL="171450" indent="-171450">
              <a:buFont typeface="Arial" panose="020B0604020202020204" pitchFamily="34" charset="0"/>
              <a:buChar char="•"/>
            </a:pPr>
            <a:endParaRPr lang="da-DK" sz="1600" dirty="0"/>
          </a:p>
          <a:p>
            <a:pPr marL="171450" indent="-171450">
              <a:buFont typeface="Arial" panose="020B0604020202020204" pitchFamily="34" charset="0"/>
              <a:buChar char="•"/>
            </a:pPr>
            <a:endParaRPr lang="da-DK" sz="1600" dirty="0"/>
          </a:p>
          <a:p>
            <a:pPr marL="171450" indent="-171450">
              <a:buFont typeface="Arial" panose="020B0604020202020204" pitchFamily="34" charset="0"/>
              <a:buChar char="•"/>
            </a:pPr>
            <a:endParaRPr lang="da-DK" sz="1600" dirty="0"/>
          </a:p>
          <a:p>
            <a:pPr marL="171450" indent="-171450">
              <a:buFont typeface="Arial" panose="020B0604020202020204" pitchFamily="34" charset="0"/>
              <a:buChar char="•"/>
            </a:pPr>
            <a:endParaRPr lang="da-DK" sz="1600" dirty="0"/>
          </a:p>
          <a:p>
            <a:pPr marL="171450" indent="-171450">
              <a:buFont typeface="Arial" panose="020B0604020202020204" pitchFamily="34" charset="0"/>
              <a:buChar char="•"/>
            </a:pPr>
            <a:endParaRPr lang="da-DK" sz="1600" dirty="0"/>
          </a:p>
          <a:p>
            <a:endParaRPr lang="da-DK" dirty="0"/>
          </a:p>
        </p:txBody>
      </p:sp>
      <p:sp>
        <p:nvSpPr>
          <p:cNvPr id="26" name="Pladsholder til slidenummer 25">
            <a:extLst>
              <a:ext uri="{FF2B5EF4-FFF2-40B4-BE49-F238E27FC236}">
                <a16:creationId xmlns:a16="http://schemas.microsoft.com/office/drawing/2014/main" id="{EB0A3A33-2B92-E980-85CA-E844B76877FB}"/>
              </a:ext>
            </a:extLst>
          </p:cNvPr>
          <p:cNvSpPr>
            <a:spLocks noGrp="1"/>
          </p:cNvSpPr>
          <p:nvPr>
            <p:ph type="sldNum" sz="quarter" idx="12"/>
          </p:nvPr>
        </p:nvSpPr>
        <p:spPr/>
        <p:txBody>
          <a:bodyPr/>
          <a:lstStyle/>
          <a:p>
            <a:fld id="{23AA811B-2EBD-4900-905E-5BE206449611}" type="slidenum">
              <a:rPr lang="da-DK" smtClean="0"/>
              <a:pPr/>
              <a:t>14</a:t>
            </a:fld>
            <a:endParaRPr lang="da-DK" dirty="0"/>
          </a:p>
        </p:txBody>
      </p:sp>
    </p:spTree>
    <p:extLst>
      <p:ext uri="{BB962C8B-B14F-4D97-AF65-F5344CB8AC3E}">
        <p14:creationId xmlns:p14="http://schemas.microsoft.com/office/powerpoint/2010/main" val="39666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98930-D716-441E-D043-DA62D3349B2E}"/>
              </a:ext>
            </a:extLst>
          </p:cNvPr>
          <p:cNvSpPr>
            <a:spLocks noGrp="1"/>
          </p:cNvSpPr>
          <p:nvPr>
            <p:ph type="ctrTitle"/>
          </p:nvPr>
        </p:nvSpPr>
        <p:spPr>
          <a:xfrm>
            <a:off x="539748" y="2144713"/>
            <a:ext cx="7288215" cy="2499006"/>
          </a:xfrm>
        </p:spPr>
        <p:txBody>
          <a:bodyPr anchor="ctr">
            <a:normAutofit/>
          </a:bodyPr>
          <a:lstStyle/>
          <a:p>
            <a:r>
              <a:rPr lang="da-DK" dirty="0">
                <a:solidFill>
                  <a:schemeClr val="tx1"/>
                </a:solidFill>
              </a:rPr>
              <a:t>Familierettigheder og arbejdsmiljø</a:t>
            </a:r>
          </a:p>
        </p:txBody>
      </p:sp>
      <p:sp>
        <p:nvSpPr>
          <p:cNvPr id="23" name="Slide Number Placeholder 3">
            <a:extLst>
              <a:ext uri="{FF2B5EF4-FFF2-40B4-BE49-F238E27FC236}">
                <a16:creationId xmlns:a16="http://schemas.microsoft.com/office/drawing/2014/main" id="{040503E4-C8D3-3AA1-121C-309819250EAB}"/>
              </a:ext>
            </a:extLst>
          </p:cNvPr>
          <p:cNvSpPr>
            <a:spLocks noGrp="1"/>
          </p:cNvSpPr>
          <p:nvPr>
            <p:ph type="sldNum" sz="quarter" idx="16"/>
          </p:nvPr>
        </p:nvSpPr>
        <p:spPr>
          <a:xfrm>
            <a:off x="540000" y="360000"/>
            <a:ext cx="360000" cy="180000"/>
          </a:xfrm>
        </p:spPr>
        <p:txBody>
          <a:bodyPr/>
          <a:lstStyle/>
          <a:p>
            <a:pPr>
              <a:spcAft>
                <a:spcPts val="600"/>
              </a:spcAft>
            </a:pPr>
            <a:fld id="{23AA811B-2EBD-4900-905E-5BE206449611}" type="slidenum">
              <a:rPr lang="da-DK" smtClean="0"/>
              <a:pPr>
                <a:spcAft>
                  <a:spcPts val="600"/>
                </a:spcAft>
              </a:pPr>
              <a:t>15</a:t>
            </a:fld>
            <a:endParaRPr lang="da-DK"/>
          </a:p>
        </p:txBody>
      </p:sp>
      <p:sp>
        <p:nvSpPr>
          <p:cNvPr id="3" name="Pladsholder til slidenummer 2" hidden="1">
            <a:extLst>
              <a:ext uri="{FF2B5EF4-FFF2-40B4-BE49-F238E27FC236}">
                <a16:creationId xmlns:a16="http://schemas.microsoft.com/office/drawing/2014/main" id="{01386478-2764-72FD-FC45-7C6E4B3718F2}"/>
              </a:ext>
            </a:extLst>
          </p:cNvPr>
          <p:cNvSpPr>
            <a:spLocks noGrp="1"/>
          </p:cNvSpPr>
          <p:nvPr>
            <p:ph type="sldNum" sz="quarter" idx="4294967295"/>
          </p:nvPr>
        </p:nvSpPr>
        <p:spPr>
          <a:xfrm>
            <a:off x="540000" y="360000"/>
            <a:ext cx="360000" cy="180000"/>
          </a:xfrm>
        </p:spPr>
        <p:txBody>
          <a:bodyPr/>
          <a:lstStyle/>
          <a:p>
            <a:pPr>
              <a:spcAft>
                <a:spcPts val="600"/>
              </a:spcAft>
            </a:pPr>
            <a:fld id="{23AA811B-2EBD-4900-905E-5BE206449611}" type="slidenum">
              <a:rPr lang="da-DK" smtClean="0"/>
              <a:pPr>
                <a:spcAft>
                  <a:spcPts val="600"/>
                </a:spcAft>
              </a:pPr>
              <a:t>15</a:t>
            </a:fld>
            <a:endParaRPr lang="da-DK"/>
          </a:p>
        </p:txBody>
      </p:sp>
      <p:sp>
        <p:nvSpPr>
          <p:cNvPr id="10" name="Date Placeholder 4" hidden="1">
            <a:extLst>
              <a:ext uri="{FF2B5EF4-FFF2-40B4-BE49-F238E27FC236}">
                <a16:creationId xmlns:a16="http://schemas.microsoft.com/office/drawing/2014/main" id="{A452B3AF-8274-76B4-CE00-DF8F9A11D13F}"/>
              </a:ext>
            </a:extLst>
          </p:cNvPr>
          <p:cNvSpPr>
            <a:spLocks noGrp="1"/>
          </p:cNvSpPr>
          <p:nvPr>
            <p:ph type="dt" sz="half" idx="4294967295"/>
          </p:nvPr>
        </p:nvSpPr>
        <p:spPr>
          <a:xfrm>
            <a:off x="543600" y="6317638"/>
            <a:ext cx="1551600" cy="180000"/>
          </a:xfrm>
        </p:spPr>
        <p:txBody>
          <a:bodyPr/>
          <a:lstStyle/>
          <a:p>
            <a:pPr>
              <a:spcAft>
                <a:spcPts val="600"/>
              </a:spcAft>
            </a:pPr>
            <a:fld id="{8AE38557-E069-4C17-A880-503F34C1C2CC}" type="datetime2">
              <a:rPr lang="da-DK" smtClean="0"/>
              <a:pPr>
                <a:spcAft>
                  <a:spcPts val="600"/>
                </a:spcAft>
              </a:pPr>
              <a:t>1. maj 2026</a:t>
            </a:fld>
            <a:endParaRPr lang="da-DK"/>
          </a:p>
        </p:txBody>
      </p:sp>
    </p:spTree>
    <p:extLst>
      <p:ext uri="{BB962C8B-B14F-4D97-AF65-F5344CB8AC3E}">
        <p14:creationId xmlns:p14="http://schemas.microsoft.com/office/powerpoint/2010/main" val="143102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6F18B1C8-6E5C-298B-FB4A-FAA05D9F31E9}"/>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11963" r="36274" b="-2"/>
          <a:stretch>
            <a:fillRect/>
          </a:stretch>
        </p:blipFill>
        <p:spPr>
          <a:xfrm>
            <a:off x="6870700" y="10"/>
            <a:ext cx="5321305" cy="6862020"/>
          </a:xfrm>
          <a:prstGeom prst="rect">
            <a:avLst/>
          </a:prstGeom>
          <a:noFill/>
        </p:spPr>
      </p:pic>
      <p:sp>
        <p:nvSpPr>
          <p:cNvPr id="10" name="Text Placeholder 2">
            <a:extLst>
              <a:ext uri="{FF2B5EF4-FFF2-40B4-BE49-F238E27FC236}">
                <a16:creationId xmlns:a16="http://schemas.microsoft.com/office/drawing/2014/main" id="{43E91132-F4C9-D7BA-7F22-413F8B8A21B0}"/>
              </a:ext>
            </a:extLst>
          </p:cNvPr>
          <p:cNvSpPr>
            <a:spLocks noGrp="1"/>
          </p:cNvSpPr>
          <p:nvPr>
            <p:ph type="body" sz="quarter" idx="14"/>
          </p:nvPr>
        </p:nvSpPr>
        <p:spPr>
          <a:xfrm>
            <a:off x="11017913" y="360000"/>
            <a:ext cx="632749" cy="356654"/>
          </a:xfrm>
        </p:spPr>
        <p:txBody>
          <a:bodyPr/>
          <a:lstStyle/>
          <a:p>
            <a:endParaRPr lang="en-US"/>
          </a:p>
        </p:txBody>
      </p:sp>
      <p:sp>
        <p:nvSpPr>
          <p:cNvPr id="4" name="Titel 3">
            <a:extLst>
              <a:ext uri="{FF2B5EF4-FFF2-40B4-BE49-F238E27FC236}">
                <a16:creationId xmlns:a16="http://schemas.microsoft.com/office/drawing/2014/main" id="{AE8B660F-C3E7-2EBB-409B-BD5296359166}"/>
              </a:ext>
            </a:extLst>
          </p:cNvPr>
          <p:cNvSpPr>
            <a:spLocks noGrp="1"/>
          </p:cNvSpPr>
          <p:nvPr>
            <p:ph type="ctrTitle"/>
          </p:nvPr>
        </p:nvSpPr>
        <p:spPr>
          <a:xfrm>
            <a:off x="539749" y="2144712"/>
            <a:ext cx="5735639" cy="2498400"/>
          </a:xfrm>
        </p:spPr>
        <p:txBody>
          <a:bodyPr anchor="ctr">
            <a:normAutofit fontScale="90000"/>
          </a:bodyPr>
          <a:lstStyle/>
          <a:p>
            <a:pPr>
              <a:lnSpc>
                <a:spcPct val="90000"/>
              </a:lnSpc>
            </a:pPr>
            <a:r>
              <a:rPr lang="da-DK" sz="1400" b="0" dirty="0"/>
              <a:t>Fra den 1. april 2026 </a:t>
            </a:r>
            <a:br>
              <a:rPr lang="da-DK" sz="1400" b="0" dirty="0"/>
            </a:br>
            <a:br>
              <a:rPr lang="da-DK" sz="2400" b="0" dirty="0"/>
            </a:br>
            <a:r>
              <a:rPr lang="da-DK" sz="2400" dirty="0"/>
              <a:t>Barns 3. sygedag og ekstra frihed ved hjemkaldelse</a:t>
            </a:r>
            <a:br>
              <a:rPr lang="da-DK" sz="1400" b="0" dirty="0"/>
            </a:br>
            <a:br>
              <a:rPr lang="da-DK" sz="1400" b="0" dirty="0"/>
            </a:br>
            <a:r>
              <a:rPr lang="da-DK" sz="1400" b="0" dirty="0"/>
              <a:t>Når et barn kaldes sygt hjem midt på dagen, tæller hjemsendelsesdagen fremover ikke som 1. sygedag, men bliver en ny ”0.-dag”. Derudover gives ret til frihed  ved barns 3. sygedag. </a:t>
            </a:r>
            <a:br>
              <a:rPr lang="da-DK" sz="1400" b="0" dirty="0"/>
            </a:br>
            <a:br>
              <a:rPr lang="da-DK" sz="1400" b="0" dirty="0"/>
            </a:br>
            <a:r>
              <a:rPr lang="da-DK" sz="1400" b="0" dirty="0"/>
              <a:t>Vilkår for afholdelsen er uændrede. Hensynet til barnets forhold skal gøre pasning nødvendig, forholdene på tjenestestedet skal tillade det, barnet skal være under 18 år og hjemmeværende. </a:t>
            </a:r>
            <a:endParaRPr lang="da-DK" sz="1400" dirty="0"/>
          </a:p>
        </p:txBody>
      </p:sp>
      <p:sp>
        <p:nvSpPr>
          <p:cNvPr id="5" name="Pladsholder til slidenummer 4">
            <a:extLst>
              <a:ext uri="{FF2B5EF4-FFF2-40B4-BE49-F238E27FC236}">
                <a16:creationId xmlns:a16="http://schemas.microsoft.com/office/drawing/2014/main" id="{38A464D0-C8EE-BA20-B067-4952871B5636}"/>
              </a:ext>
            </a:extLst>
          </p:cNvPr>
          <p:cNvSpPr>
            <a:spLocks noGrp="1"/>
          </p:cNvSpPr>
          <p:nvPr>
            <p:ph type="sldNum" sz="quarter" idx="20"/>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16</a:t>
            </a:fld>
            <a:endParaRPr lang="da-DK"/>
          </a:p>
        </p:txBody>
      </p:sp>
    </p:spTree>
    <p:extLst>
      <p:ext uri="{BB962C8B-B14F-4D97-AF65-F5344CB8AC3E}">
        <p14:creationId xmlns:p14="http://schemas.microsoft.com/office/powerpoint/2010/main" val="2653816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2A009C1C-1D1F-9A91-1526-E932D5D3A3AB}"/>
              </a:ext>
            </a:extLst>
          </p:cNvPr>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b="-1"/>
          <a:stretch>
            <a:fillRect/>
          </a:stretch>
        </p:blipFill>
        <p:spPr>
          <a:xfrm>
            <a:off x="8186738" y="957600"/>
            <a:ext cx="3463925" cy="5540038"/>
          </a:xfrm>
          <a:prstGeom prst="rect">
            <a:avLst/>
          </a:prstGeom>
          <a:noFill/>
        </p:spPr>
      </p:pic>
      <p:sp>
        <p:nvSpPr>
          <p:cNvPr id="2" name="Titel 1">
            <a:extLst>
              <a:ext uri="{FF2B5EF4-FFF2-40B4-BE49-F238E27FC236}">
                <a16:creationId xmlns:a16="http://schemas.microsoft.com/office/drawing/2014/main" id="{D28B8D62-6023-38BE-B088-F32EAED3CC28}"/>
              </a:ext>
            </a:extLst>
          </p:cNvPr>
          <p:cNvSpPr>
            <a:spLocks noGrp="1"/>
          </p:cNvSpPr>
          <p:nvPr>
            <p:ph type="title"/>
          </p:nvPr>
        </p:nvSpPr>
        <p:spPr>
          <a:xfrm>
            <a:off x="538958" y="900000"/>
            <a:ext cx="6332400" cy="1244713"/>
          </a:xfrm>
        </p:spPr>
        <p:txBody>
          <a:bodyPr anchor="t">
            <a:normAutofit/>
          </a:bodyPr>
          <a:lstStyle/>
          <a:p>
            <a:r>
              <a:rPr lang="da-DK"/>
              <a:t>Nye lønrettigheder ved barsel</a:t>
            </a:r>
            <a:br>
              <a:rPr lang="da-DK"/>
            </a:br>
            <a:endParaRPr lang="da-DK"/>
          </a:p>
        </p:txBody>
      </p:sp>
      <p:sp>
        <p:nvSpPr>
          <p:cNvPr id="3" name="Pladsholder til indhold 2">
            <a:extLst>
              <a:ext uri="{FF2B5EF4-FFF2-40B4-BE49-F238E27FC236}">
                <a16:creationId xmlns:a16="http://schemas.microsoft.com/office/drawing/2014/main" id="{9127C765-69A6-21D9-FE23-F94B194500D8}"/>
              </a:ext>
            </a:extLst>
          </p:cNvPr>
          <p:cNvSpPr>
            <a:spLocks noGrp="1"/>
          </p:cNvSpPr>
          <p:nvPr>
            <p:ph idx="1"/>
          </p:nvPr>
        </p:nvSpPr>
        <p:spPr>
          <a:xfrm>
            <a:off x="538957" y="1719943"/>
            <a:ext cx="6732699" cy="4777695"/>
          </a:xfrm>
        </p:spPr>
        <p:txBody>
          <a:bodyPr>
            <a:normAutofit/>
          </a:bodyPr>
          <a:lstStyle/>
          <a:p>
            <a:pPr>
              <a:lnSpc>
                <a:spcPct val="90000"/>
              </a:lnSpc>
            </a:pPr>
            <a:r>
              <a:rPr lang="da-DK" dirty="0"/>
              <a:t>Antallet af deleuger i barselsaftalen forhøjes fra 6 til 8 uger (regionerne er igen foran med 1 uge)</a:t>
            </a:r>
          </a:p>
          <a:p>
            <a:pPr>
              <a:lnSpc>
                <a:spcPct val="90000"/>
              </a:lnSpc>
            </a:pPr>
            <a:r>
              <a:rPr lang="da-DK" dirty="0"/>
              <a:t>Sociale forældre, der har fået overdraget en dagpengeret fra en retlig forælder, får fremover løn under orloven.</a:t>
            </a:r>
          </a:p>
          <a:p>
            <a:pPr>
              <a:lnSpc>
                <a:spcPct val="90000"/>
              </a:lnSpc>
            </a:pPr>
            <a:r>
              <a:rPr lang="da-DK" dirty="0"/>
              <a:t>Nærtstående familiemedlemmer, der har fået overdraget en dagpengeret fra en retlig forælder, får fremover løn under orloven.</a:t>
            </a:r>
          </a:p>
          <a:p>
            <a:pPr>
              <a:lnSpc>
                <a:spcPct val="90000"/>
              </a:lnSpc>
            </a:pPr>
            <a:r>
              <a:rPr lang="da-DK" dirty="0"/>
              <a:t>Forældre, der har forældremyndigheden alene, får 10 ugers yderligere </a:t>
            </a:r>
            <a:r>
              <a:rPr lang="da-DK" dirty="0" err="1"/>
              <a:t>lønret</a:t>
            </a:r>
            <a:r>
              <a:rPr lang="da-DK" dirty="0"/>
              <a:t>.</a:t>
            </a:r>
          </a:p>
          <a:p>
            <a:pPr>
              <a:lnSpc>
                <a:spcPct val="90000"/>
              </a:lnSpc>
            </a:pPr>
            <a:r>
              <a:rPr lang="da-DK" dirty="0"/>
              <a:t>Lønretten forlænges, hvor barnets indlægges på hospitalet og samtidig gives tilsvarende rettigheder ved tidligt hjemmeophold. Begge forældre kan forlænge orloven, dog maksimalt op til 3 måneder.</a:t>
            </a:r>
          </a:p>
          <a:p>
            <a:pPr>
              <a:lnSpc>
                <a:spcPct val="90000"/>
              </a:lnSpc>
            </a:pPr>
            <a:r>
              <a:rPr lang="da-DK" dirty="0"/>
              <a:t>Der gives mulighed omvalg ved barsel, når </a:t>
            </a:r>
            <a:r>
              <a:rPr lang="da-DK" dirty="0" err="1"/>
              <a:t>fritvalgskontoen</a:t>
            </a:r>
            <a:r>
              <a:rPr lang="da-DK" dirty="0"/>
              <a:t> etableres. (konvertering af </a:t>
            </a:r>
            <a:r>
              <a:rPr lang="da-DK" dirty="0" err="1"/>
              <a:t>fritvalgsbidrag</a:t>
            </a:r>
            <a:r>
              <a:rPr lang="da-DK" dirty="0"/>
              <a:t>). </a:t>
            </a:r>
          </a:p>
          <a:p>
            <a:pPr>
              <a:lnSpc>
                <a:spcPct val="90000"/>
              </a:lnSpc>
            </a:pPr>
            <a:r>
              <a:rPr lang="da-DK" dirty="0"/>
              <a:t>Aftalen om </a:t>
            </a:r>
            <a:r>
              <a:rPr lang="da-DK" dirty="0" err="1"/>
              <a:t>lønret</a:t>
            </a:r>
            <a:r>
              <a:rPr lang="da-DK" dirty="0"/>
              <a:t> til familier, der har gjort brug af </a:t>
            </a:r>
            <a:r>
              <a:rPr lang="da-DK" dirty="0" err="1"/>
              <a:t>surrogasi</a:t>
            </a:r>
            <a:r>
              <a:rPr lang="da-DK" dirty="0"/>
              <a:t>, implementeres i barselsaftalen.</a:t>
            </a:r>
          </a:p>
          <a:p>
            <a:pPr>
              <a:lnSpc>
                <a:spcPct val="90000"/>
              </a:lnSpc>
            </a:pPr>
            <a:r>
              <a:rPr lang="da-DK" dirty="0"/>
              <a:t>Der indføres en </a:t>
            </a:r>
            <a:r>
              <a:rPr lang="da-DK" dirty="0" err="1"/>
              <a:t>lønret</a:t>
            </a:r>
            <a:r>
              <a:rPr lang="da-DK" dirty="0"/>
              <a:t> til den efterlevende forælder ved den anden forælders død, såfremt lovforslaget herom vedtages.</a:t>
            </a:r>
          </a:p>
          <a:p>
            <a:pPr>
              <a:lnSpc>
                <a:spcPct val="90000"/>
              </a:lnSpc>
            </a:pPr>
            <a:endParaRPr lang="da-DK" dirty="0"/>
          </a:p>
        </p:txBody>
      </p:sp>
      <p:sp>
        <p:nvSpPr>
          <p:cNvPr id="5" name="Pladsholder til slidenummer 4">
            <a:extLst>
              <a:ext uri="{FF2B5EF4-FFF2-40B4-BE49-F238E27FC236}">
                <a16:creationId xmlns:a16="http://schemas.microsoft.com/office/drawing/2014/main" id="{34B0D816-5565-05D7-C5DD-01ECF2B0D297}"/>
              </a:ext>
            </a:extLst>
          </p:cNvPr>
          <p:cNvSpPr>
            <a:spLocks noGrp="1"/>
          </p:cNvSpPr>
          <p:nvPr>
            <p:ph type="sldNum" sz="quarter" idx="12"/>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17</a:t>
            </a:fld>
            <a:endParaRPr lang="da-DK"/>
          </a:p>
        </p:txBody>
      </p:sp>
    </p:spTree>
    <p:extLst>
      <p:ext uri="{BB962C8B-B14F-4D97-AF65-F5344CB8AC3E}">
        <p14:creationId xmlns:p14="http://schemas.microsoft.com/office/powerpoint/2010/main" val="309798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904A7942-68B2-7252-5EB7-3BB06050D1C3}"/>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10661" r="37770"/>
          <a:stretch>
            <a:fillRect/>
          </a:stretch>
        </p:blipFill>
        <p:spPr>
          <a:xfrm>
            <a:off x="6870700" y="10"/>
            <a:ext cx="5321305" cy="6862020"/>
          </a:xfrm>
          <a:prstGeom prst="rect">
            <a:avLst/>
          </a:prstGeom>
          <a:noFill/>
        </p:spPr>
      </p:pic>
      <p:sp>
        <p:nvSpPr>
          <p:cNvPr id="11" name="Text Placeholder 2">
            <a:extLst>
              <a:ext uri="{FF2B5EF4-FFF2-40B4-BE49-F238E27FC236}">
                <a16:creationId xmlns:a16="http://schemas.microsoft.com/office/drawing/2014/main" id="{404A248A-C6BA-C90E-1321-F789F63310D2}"/>
              </a:ext>
            </a:extLst>
          </p:cNvPr>
          <p:cNvSpPr>
            <a:spLocks noGrp="1"/>
          </p:cNvSpPr>
          <p:nvPr>
            <p:ph type="body" sz="quarter" idx="14"/>
          </p:nvPr>
        </p:nvSpPr>
        <p:spPr>
          <a:xfrm>
            <a:off x="11017913" y="360000"/>
            <a:ext cx="632749" cy="356654"/>
          </a:xfrm>
        </p:spPr>
        <p:txBody>
          <a:bodyPr/>
          <a:lstStyle/>
          <a:p>
            <a:endParaRPr lang="en-US"/>
          </a:p>
        </p:txBody>
      </p:sp>
      <p:sp>
        <p:nvSpPr>
          <p:cNvPr id="4" name="Titel 3">
            <a:extLst>
              <a:ext uri="{FF2B5EF4-FFF2-40B4-BE49-F238E27FC236}">
                <a16:creationId xmlns:a16="http://schemas.microsoft.com/office/drawing/2014/main" id="{712B2DFA-9524-2FC5-9A2C-C112B6A20BF3}"/>
              </a:ext>
            </a:extLst>
          </p:cNvPr>
          <p:cNvSpPr>
            <a:spLocks noGrp="1"/>
          </p:cNvSpPr>
          <p:nvPr>
            <p:ph type="ctrTitle"/>
          </p:nvPr>
        </p:nvSpPr>
        <p:spPr>
          <a:xfrm>
            <a:off x="539749" y="2144712"/>
            <a:ext cx="5735639" cy="2498400"/>
          </a:xfrm>
        </p:spPr>
        <p:txBody>
          <a:bodyPr anchor="ctr">
            <a:normAutofit/>
          </a:bodyPr>
          <a:lstStyle/>
          <a:p>
            <a:r>
              <a:rPr lang="da-DK" dirty="0"/>
              <a:t>Øvrige resultater </a:t>
            </a:r>
          </a:p>
        </p:txBody>
      </p:sp>
      <p:sp>
        <p:nvSpPr>
          <p:cNvPr id="5" name="Pladsholder til slidenummer 4">
            <a:extLst>
              <a:ext uri="{FF2B5EF4-FFF2-40B4-BE49-F238E27FC236}">
                <a16:creationId xmlns:a16="http://schemas.microsoft.com/office/drawing/2014/main" id="{465AB8E9-A15A-8B56-4675-ACC61377EDEE}"/>
              </a:ext>
            </a:extLst>
          </p:cNvPr>
          <p:cNvSpPr>
            <a:spLocks noGrp="1"/>
          </p:cNvSpPr>
          <p:nvPr>
            <p:ph type="sldNum" sz="quarter" idx="20"/>
          </p:nvPr>
        </p:nvSpPr>
        <p:spPr>
          <a:xfrm>
            <a:off x="540000" y="360000"/>
            <a:ext cx="360000" cy="180000"/>
          </a:xfrm>
        </p:spPr>
        <p:txBody>
          <a:bodyPr anchor="t">
            <a:normAutofit/>
          </a:bodyPr>
          <a:lstStyle/>
          <a:p>
            <a:pPr>
              <a:spcAft>
                <a:spcPts val="600"/>
              </a:spcAft>
            </a:pPr>
            <a:fld id="{23AA811B-2EBD-4900-905E-5BE206449611}" type="slidenum">
              <a:rPr lang="da-DK" smtClean="0"/>
              <a:pPr>
                <a:spcAft>
                  <a:spcPts val="600"/>
                </a:spcAft>
              </a:pPr>
              <a:t>18</a:t>
            </a:fld>
            <a:endParaRPr lang="da-DK"/>
          </a:p>
        </p:txBody>
      </p:sp>
    </p:spTree>
    <p:extLst>
      <p:ext uri="{BB962C8B-B14F-4D97-AF65-F5344CB8AC3E}">
        <p14:creationId xmlns:p14="http://schemas.microsoft.com/office/powerpoint/2010/main" val="3619660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06F83-2824-73EC-5870-2D6A4F3F9FC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DF23CF2-6B2F-4D41-11B0-BE46136E2470}"/>
              </a:ext>
            </a:extLst>
          </p:cNvPr>
          <p:cNvSpPr>
            <a:spLocks noGrp="1"/>
          </p:cNvSpPr>
          <p:nvPr>
            <p:ph type="title"/>
          </p:nvPr>
        </p:nvSpPr>
        <p:spPr>
          <a:xfrm>
            <a:off x="539751" y="900000"/>
            <a:ext cx="11112499" cy="798171"/>
          </a:xfrm>
        </p:spPr>
        <p:txBody>
          <a:bodyPr/>
          <a:lstStyle/>
          <a:p>
            <a:r>
              <a:rPr lang="da-DK" dirty="0"/>
              <a:t>Andre resultater, medarbejdere</a:t>
            </a:r>
          </a:p>
        </p:txBody>
      </p:sp>
      <p:sp>
        <p:nvSpPr>
          <p:cNvPr id="3" name="Pladsholder til indhold 2">
            <a:extLst>
              <a:ext uri="{FF2B5EF4-FFF2-40B4-BE49-F238E27FC236}">
                <a16:creationId xmlns:a16="http://schemas.microsoft.com/office/drawing/2014/main" id="{DCB5DC2D-B907-DAF4-5AAE-3493A1A44768}"/>
              </a:ext>
            </a:extLst>
          </p:cNvPr>
          <p:cNvSpPr>
            <a:spLocks noGrp="1"/>
          </p:cNvSpPr>
          <p:nvPr>
            <p:ph idx="1"/>
          </p:nvPr>
        </p:nvSpPr>
        <p:spPr>
          <a:xfrm>
            <a:off x="538958" y="1710763"/>
            <a:ext cx="10918241" cy="4617116"/>
          </a:xfrm>
        </p:spPr>
        <p:txBody>
          <a:bodyPr/>
          <a:lstStyle/>
          <a:p>
            <a:endParaRPr lang="da-DK" dirty="0"/>
          </a:p>
          <a:p>
            <a:r>
              <a:rPr lang="da-DK" dirty="0"/>
              <a:t>Kompetencefonden videreføres – og med nye varige midler</a:t>
            </a:r>
          </a:p>
          <a:p>
            <a:pPr marL="0" indent="0">
              <a:buNone/>
            </a:pPr>
            <a:r>
              <a:rPr lang="da-DK" dirty="0"/>
              <a:t> </a:t>
            </a:r>
          </a:p>
          <a:p>
            <a:r>
              <a:rPr lang="da-DK" dirty="0"/>
              <a:t>Arbejdsmiljø – fornyet Aftale om trivsel og sundhed (samtale i forbindelse med livsfase- eller livssituation). </a:t>
            </a:r>
          </a:p>
          <a:p>
            <a:endParaRPr lang="da-DK" dirty="0"/>
          </a:p>
          <a:p>
            <a:r>
              <a:rPr lang="da-DK" dirty="0"/>
              <a:t>Undersøge tidlig indsats for langtidssygemeldte (muligt samarbejde med pensionskasserne) i perioden. </a:t>
            </a:r>
          </a:p>
          <a:p>
            <a:endParaRPr lang="da-DK" dirty="0"/>
          </a:p>
          <a:p>
            <a:r>
              <a:rPr lang="da-DK" dirty="0"/>
              <a:t>Initiativer inden for rammerne af Sammen om udvikling af de regionale arbejdspladser.</a:t>
            </a:r>
          </a:p>
          <a:p>
            <a:endParaRPr lang="da-DK" dirty="0"/>
          </a:p>
          <a:p>
            <a:r>
              <a:rPr lang="da-DK" dirty="0"/>
              <a:t>Projekt om inklusion af </a:t>
            </a:r>
            <a:r>
              <a:rPr lang="da-DK" dirty="0" err="1"/>
              <a:t>neurodivergente</a:t>
            </a:r>
            <a:r>
              <a:rPr lang="da-DK" dirty="0"/>
              <a:t>. </a:t>
            </a:r>
          </a:p>
          <a:p>
            <a:endParaRPr lang="da-DK" dirty="0"/>
          </a:p>
          <a:p>
            <a:pPr marL="0" indent="0">
              <a:buNone/>
            </a:pPr>
            <a:endParaRPr lang="da-DK" dirty="0"/>
          </a:p>
          <a:p>
            <a:pPr lvl="0"/>
            <a:endParaRPr lang="da-DK" dirty="0"/>
          </a:p>
          <a:p>
            <a:endParaRPr lang="da-DK" dirty="0"/>
          </a:p>
        </p:txBody>
      </p:sp>
      <p:sp>
        <p:nvSpPr>
          <p:cNvPr id="6" name="Pladsholder til slidenummer 5">
            <a:extLst>
              <a:ext uri="{FF2B5EF4-FFF2-40B4-BE49-F238E27FC236}">
                <a16:creationId xmlns:a16="http://schemas.microsoft.com/office/drawing/2014/main" id="{A142CC9C-D42A-CE6F-8832-E454D5C6BCBA}"/>
              </a:ext>
            </a:extLst>
          </p:cNvPr>
          <p:cNvSpPr>
            <a:spLocks noGrp="1"/>
          </p:cNvSpPr>
          <p:nvPr>
            <p:ph type="sldNum" sz="quarter" idx="12"/>
          </p:nvPr>
        </p:nvSpPr>
        <p:spPr/>
        <p:txBody>
          <a:bodyPr/>
          <a:lstStyle/>
          <a:p>
            <a:fld id="{23AA811B-2EBD-4900-905E-5BE206449611}" type="slidenum">
              <a:rPr lang="da-DK" smtClean="0"/>
              <a:pPr/>
              <a:t>19</a:t>
            </a:fld>
            <a:endParaRPr lang="da-DK"/>
          </a:p>
        </p:txBody>
      </p:sp>
    </p:spTree>
    <p:extLst>
      <p:ext uri="{BB962C8B-B14F-4D97-AF65-F5344CB8AC3E}">
        <p14:creationId xmlns:p14="http://schemas.microsoft.com/office/powerpoint/2010/main" val="1364630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5E880-D08F-35E6-DC57-B44573845B1F}"/>
              </a:ext>
            </a:extLst>
          </p:cNvPr>
          <p:cNvSpPr>
            <a:spLocks noGrp="1"/>
          </p:cNvSpPr>
          <p:nvPr>
            <p:ph type="title"/>
          </p:nvPr>
        </p:nvSpPr>
        <p:spPr/>
        <p:txBody>
          <a:bodyPr/>
          <a:lstStyle/>
          <a:p>
            <a:r>
              <a:rPr lang="da-DK" dirty="0"/>
              <a:t>Indholdsfortegnelse</a:t>
            </a:r>
          </a:p>
        </p:txBody>
      </p:sp>
      <p:sp>
        <p:nvSpPr>
          <p:cNvPr id="3" name="Pladsholder til tekst 2">
            <a:extLst>
              <a:ext uri="{FF2B5EF4-FFF2-40B4-BE49-F238E27FC236}">
                <a16:creationId xmlns:a16="http://schemas.microsoft.com/office/drawing/2014/main" id="{0E938F8D-67C2-AB5E-CA68-C2850B8ECF08}"/>
              </a:ext>
            </a:extLst>
          </p:cNvPr>
          <p:cNvSpPr>
            <a:spLocks noGrp="1"/>
          </p:cNvSpPr>
          <p:nvPr>
            <p:ph type="body" sz="quarter" idx="35"/>
          </p:nvPr>
        </p:nvSpPr>
        <p:spPr/>
        <p:txBody>
          <a:bodyPr/>
          <a:lstStyle/>
          <a:p>
            <a:r>
              <a:rPr lang="da-DK" dirty="0"/>
              <a:t>1.</a:t>
            </a:r>
          </a:p>
        </p:txBody>
      </p:sp>
      <p:sp>
        <p:nvSpPr>
          <p:cNvPr id="4" name="Pladsholder til tekst 3">
            <a:extLst>
              <a:ext uri="{FF2B5EF4-FFF2-40B4-BE49-F238E27FC236}">
                <a16:creationId xmlns:a16="http://schemas.microsoft.com/office/drawing/2014/main" id="{2D4FEDF9-2BE3-0900-918F-29B319E42086}"/>
              </a:ext>
            </a:extLst>
          </p:cNvPr>
          <p:cNvSpPr>
            <a:spLocks noGrp="1"/>
          </p:cNvSpPr>
          <p:nvPr>
            <p:ph type="body" sz="quarter" idx="36"/>
          </p:nvPr>
        </p:nvSpPr>
        <p:spPr/>
        <p:txBody>
          <a:bodyPr/>
          <a:lstStyle/>
          <a:p>
            <a:r>
              <a:rPr lang="da-DK" dirty="0"/>
              <a:t>2.</a:t>
            </a:r>
          </a:p>
        </p:txBody>
      </p:sp>
      <p:sp>
        <p:nvSpPr>
          <p:cNvPr id="5" name="Pladsholder til tekst 4">
            <a:extLst>
              <a:ext uri="{FF2B5EF4-FFF2-40B4-BE49-F238E27FC236}">
                <a16:creationId xmlns:a16="http://schemas.microsoft.com/office/drawing/2014/main" id="{4F883828-9906-1B9E-8059-1270BB9CD8F6}"/>
              </a:ext>
            </a:extLst>
          </p:cNvPr>
          <p:cNvSpPr>
            <a:spLocks noGrp="1"/>
          </p:cNvSpPr>
          <p:nvPr>
            <p:ph type="body" sz="quarter" idx="37"/>
          </p:nvPr>
        </p:nvSpPr>
        <p:spPr/>
        <p:txBody>
          <a:bodyPr/>
          <a:lstStyle/>
          <a:p>
            <a:r>
              <a:rPr lang="da-DK" dirty="0"/>
              <a:t>3.</a:t>
            </a:r>
          </a:p>
        </p:txBody>
      </p:sp>
      <p:sp>
        <p:nvSpPr>
          <p:cNvPr id="6" name="Pladsholder til tekst 5">
            <a:extLst>
              <a:ext uri="{FF2B5EF4-FFF2-40B4-BE49-F238E27FC236}">
                <a16:creationId xmlns:a16="http://schemas.microsoft.com/office/drawing/2014/main" id="{65B7B027-AFB1-E3FE-AE35-B77E16745689}"/>
              </a:ext>
            </a:extLst>
          </p:cNvPr>
          <p:cNvSpPr>
            <a:spLocks noGrp="1"/>
          </p:cNvSpPr>
          <p:nvPr>
            <p:ph type="body" sz="quarter" idx="38"/>
          </p:nvPr>
        </p:nvSpPr>
        <p:spPr/>
        <p:txBody>
          <a:bodyPr/>
          <a:lstStyle/>
          <a:p>
            <a:r>
              <a:rPr lang="da-DK" dirty="0"/>
              <a:t>4.</a:t>
            </a:r>
          </a:p>
        </p:txBody>
      </p:sp>
      <p:sp>
        <p:nvSpPr>
          <p:cNvPr id="7" name="Pladsholder til tekst 6">
            <a:extLst>
              <a:ext uri="{FF2B5EF4-FFF2-40B4-BE49-F238E27FC236}">
                <a16:creationId xmlns:a16="http://schemas.microsoft.com/office/drawing/2014/main" id="{A3AACDD0-CDEA-5F7B-5B0C-5058FAFDC030}"/>
              </a:ext>
            </a:extLst>
          </p:cNvPr>
          <p:cNvSpPr>
            <a:spLocks noGrp="1"/>
          </p:cNvSpPr>
          <p:nvPr>
            <p:ph type="body" sz="quarter" idx="39"/>
          </p:nvPr>
        </p:nvSpPr>
        <p:spPr/>
        <p:txBody>
          <a:bodyPr/>
          <a:lstStyle/>
          <a:p>
            <a:r>
              <a:rPr lang="da-DK" dirty="0"/>
              <a:t>5.</a:t>
            </a:r>
          </a:p>
        </p:txBody>
      </p:sp>
      <p:sp>
        <p:nvSpPr>
          <p:cNvPr id="8" name="Pladsholder til tekst 7">
            <a:extLst>
              <a:ext uri="{FF2B5EF4-FFF2-40B4-BE49-F238E27FC236}">
                <a16:creationId xmlns:a16="http://schemas.microsoft.com/office/drawing/2014/main" id="{45512A36-30EB-49FA-EAB8-47A8E6F2867B}"/>
              </a:ext>
            </a:extLst>
          </p:cNvPr>
          <p:cNvSpPr>
            <a:spLocks noGrp="1"/>
          </p:cNvSpPr>
          <p:nvPr>
            <p:ph type="body" sz="quarter" idx="43"/>
          </p:nvPr>
        </p:nvSpPr>
        <p:spPr/>
        <p:txBody>
          <a:bodyPr/>
          <a:lstStyle/>
          <a:p>
            <a:r>
              <a:rPr lang="da-DK" dirty="0"/>
              <a:t>Løn og overenskomstøkonomi</a:t>
            </a:r>
          </a:p>
        </p:txBody>
      </p:sp>
      <p:sp>
        <p:nvSpPr>
          <p:cNvPr id="9" name="Pladsholder til tekst 8">
            <a:extLst>
              <a:ext uri="{FF2B5EF4-FFF2-40B4-BE49-F238E27FC236}">
                <a16:creationId xmlns:a16="http://schemas.microsoft.com/office/drawing/2014/main" id="{D9775C07-349A-6E0C-3BBC-04B404057FB3}"/>
              </a:ext>
            </a:extLst>
          </p:cNvPr>
          <p:cNvSpPr>
            <a:spLocks noGrp="1"/>
          </p:cNvSpPr>
          <p:nvPr>
            <p:ph type="body" sz="quarter" idx="44"/>
          </p:nvPr>
        </p:nvSpPr>
        <p:spPr/>
        <p:txBody>
          <a:bodyPr/>
          <a:lstStyle/>
          <a:p>
            <a:r>
              <a:rPr lang="da-DK" dirty="0" err="1"/>
              <a:t>Fritvalgslønkonto</a:t>
            </a:r>
            <a:r>
              <a:rPr lang="da-DK" dirty="0"/>
              <a:t> og fleksibilitet </a:t>
            </a:r>
          </a:p>
          <a:p>
            <a:endParaRPr lang="da-DK" dirty="0"/>
          </a:p>
        </p:txBody>
      </p:sp>
      <p:sp>
        <p:nvSpPr>
          <p:cNvPr id="10" name="Pladsholder til tekst 9">
            <a:extLst>
              <a:ext uri="{FF2B5EF4-FFF2-40B4-BE49-F238E27FC236}">
                <a16:creationId xmlns:a16="http://schemas.microsoft.com/office/drawing/2014/main" id="{452BFE4F-9C8F-D603-EF3B-124D407E85DC}"/>
              </a:ext>
            </a:extLst>
          </p:cNvPr>
          <p:cNvSpPr>
            <a:spLocks noGrp="1"/>
          </p:cNvSpPr>
          <p:nvPr>
            <p:ph type="body" sz="quarter" idx="45"/>
          </p:nvPr>
        </p:nvSpPr>
        <p:spPr/>
        <p:txBody>
          <a:bodyPr/>
          <a:lstStyle/>
          <a:p>
            <a:r>
              <a:rPr lang="da-DK" dirty="0"/>
              <a:t>Lokal løn </a:t>
            </a:r>
          </a:p>
        </p:txBody>
      </p:sp>
      <p:sp>
        <p:nvSpPr>
          <p:cNvPr id="11" name="Pladsholder til tekst 10">
            <a:extLst>
              <a:ext uri="{FF2B5EF4-FFF2-40B4-BE49-F238E27FC236}">
                <a16:creationId xmlns:a16="http://schemas.microsoft.com/office/drawing/2014/main" id="{B2DAC8E7-2D4B-FE13-931C-669B63A2604F}"/>
              </a:ext>
            </a:extLst>
          </p:cNvPr>
          <p:cNvSpPr>
            <a:spLocks noGrp="1"/>
          </p:cNvSpPr>
          <p:nvPr>
            <p:ph type="body" sz="quarter" idx="46"/>
          </p:nvPr>
        </p:nvSpPr>
        <p:spPr/>
        <p:txBody>
          <a:bodyPr/>
          <a:lstStyle/>
          <a:p>
            <a:r>
              <a:rPr lang="da-DK" dirty="0"/>
              <a:t>Familierettigheder og arbejdsmiljø </a:t>
            </a:r>
          </a:p>
        </p:txBody>
      </p:sp>
      <p:sp>
        <p:nvSpPr>
          <p:cNvPr id="12" name="Pladsholder til tekst 11">
            <a:extLst>
              <a:ext uri="{FF2B5EF4-FFF2-40B4-BE49-F238E27FC236}">
                <a16:creationId xmlns:a16="http://schemas.microsoft.com/office/drawing/2014/main" id="{FC23F737-E2B6-AFEB-DCE7-E05FF21D63BF}"/>
              </a:ext>
            </a:extLst>
          </p:cNvPr>
          <p:cNvSpPr>
            <a:spLocks noGrp="1"/>
          </p:cNvSpPr>
          <p:nvPr>
            <p:ph type="body" sz="quarter" idx="47"/>
          </p:nvPr>
        </p:nvSpPr>
        <p:spPr/>
        <p:txBody>
          <a:bodyPr/>
          <a:lstStyle/>
          <a:p>
            <a:r>
              <a:rPr lang="da-DK" dirty="0"/>
              <a:t>Andre resultater og lidt om processen</a:t>
            </a:r>
          </a:p>
        </p:txBody>
      </p:sp>
      <p:sp>
        <p:nvSpPr>
          <p:cNvPr id="23" name="Pladsholder til tekst 22">
            <a:extLst>
              <a:ext uri="{FF2B5EF4-FFF2-40B4-BE49-F238E27FC236}">
                <a16:creationId xmlns:a16="http://schemas.microsoft.com/office/drawing/2014/main" id="{644F72FC-C0E8-B343-987E-CEA971C87C2F}"/>
              </a:ext>
            </a:extLst>
          </p:cNvPr>
          <p:cNvSpPr>
            <a:spLocks noGrp="1"/>
          </p:cNvSpPr>
          <p:nvPr>
            <p:ph type="body" sz="quarter" idx="13"/>
          </p:nvPr>
        </p:nvSpPr>
        <p:spPr/>
        <p:txBody>
          <a:bodyPr/>
          <a:lstStyle/>
          <a:p>
            <a:r>
              <a:rPr lang="da-DK" dirty="0"/>
              <a:t>OK26</a:t>
            </a:r>
          </a:p>
        </p:txBody>
      </p:sp>
    </p:spTree>
    <p:extLst>
      <p:ext uri="{BB962C8B-B14F-4D97-AF65-F5344CB8AC3E}">
        <p14:creationId xmlns:p14="http://schemas.microsoft.com/office/powerpoint/2010/main" val="688776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DD490-F363-B62B-A33D-95D75BB809B4}"/>
              </a:ext>
            </a:extLst>
          </p:cNvPr>
          <p:cNvSpPr>
            <a:spLocks noGrp="1"/>
          </p:cNvSpPr>
          <p:nvPr>
            <p:ph type="title"/>
          </p:nvPr>
        </p:nvSpPr>
        <p:spPr/>
        <p:txBody>
          <a:bodyPr/>
          <a:lstStyle/>
          <a:p>
            <a:r>
              <a:rPr lang="da-DK" dirty="0"/>
              <a:t>Spørgsmål? </a:t>
            </a:r>
          </a:p>
        </p:txBody>
      </p:sp>
      <p:sp>
        <p:nvSpPr>
          <p:cNvPr id="3" name="Pladsholder til slidenummer 2">
            <a:extLst>
              <a:ext uri="{FF2B5EF4-FFF2-40B4-BE49-F238E27FC236}">
                <a16:creationId xmlns:a16="http://schemas.microsoft.com/office/drawing/2014/main" id="{53624D2B-6E9E-0E92-871C-4AE7B0D0E699}"/>
              </a:ext>
            </a:extLst>
          </p:cNvPr>
          <p:cNvSpPr>
            <a:spLocks noGrp="1"/>
          </p:cNvSpPr>
          <p:nvPr>
            <p:ph type="sldNum" sz="quarter" idx="12"/>
          </p:nvPr>
        </p:nvSpPr>
        <p:spPr/>
        <p:txBody>
          <a:bodyPr/>
          <a:lstStyle/>
          <a:p>
            <a:fld id="{23AA811B-2EBD-4900-905E-5BE206449611}" type="slidenum">
              <a:rPr lang="da-DK" smtClean="0"/>
              <a:pPr/>
              <a:t>20</a:t>
            </a:fld>
            <a:endParaRPr lang="da-DK"/>
          </a:p>
        </p:txBody>
      </p:sp>
    </p:spTree>
    <p:extLst>
      <p:ext uri="{BB962C8B-B14F-4D97-AF65-F5344CB8AC3E}">
        <p14:creationId xmlns:p14="http://schemas.microsoft.com/office/powerpoint/2010/main" val="692177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18C8B-8BBD-E2EC-0CC3-5C68810A6897}"/>
              </a:ext>
            </a:extLst>
          </p:cNvPr>
          <p:cNvSpPr>
            <a:spLocks noGrp="1"/>
          </p:cNvSpPr>
          <p:nvPr>
            <p:ph type="ctrTitle"/>
          </p:nvPr>
        </p:nvSpPr>
        <p:spPr>
          <a:xfrm>
            <a:off x="1244557" y="2178000"/>
            <a:ext cx="7885174" cy="2502000"/>
          </a:xfrm>
        </p:spPr>
        <p:txBody>
          <a:bodyPr/>
          <a:lstStyle/>
          <a:p>
            <a:r>
              <a:rPr lang="da-DK" dirty="0"/>
              <a:t>Løn og overenskomstøkonomi</a:t>
            </a:r>
          </a:p>
        </p:txBody>
      </p:sp>
      <p:sp>
        <p:nvSpPr>
          <p:cNvPr id="3" name="Pladsholder til slidenummer 2">
            <a:extLst>
              <a:ext uri="{FF2B5EF4-FFF2-40B4-BE49-F238E27FC236}">
                <a16:creationId xmlns:a16="http://schemas.microsoft.com/office/drawing/2014/main" id="{1C038028-4C72-911F-7381-0B7E7A23E4A3}"/>
              </a:ext>
            </a:extLst>
          </p:cNvPr>
          <p:cNvSpPr>
            <a:spLocks noGrp="1"/>
          </p:cNvSpPr>
          <p:nvPr>
            <p:ph type="sldNum" sz="quarter" idx="12"/>
          </p:nvPr>
        </p:nvSpPr>
        <p:spPr/>
        <p:txBody>
          <a:bodyPr/>
          <a:lstStyle/>
          <a:p>
            <a:fld id="{23AA811B-2EBD-4900-905E-5BE206449611}" type="slidenum">
              <a:rPr lang="da-DK" smtClean="0"/>
              <a:pPr/>
              <a:t>3</a:t>
            </a:fld>
            <a:endParaRPr lang="da-DK"/>
          </a:p>
        </p:txBody>
      </p:sp>
    </p:spTree>
    <p:extLst>
      <p:ext uri="{BB962C8B-B14F-4D97-AF65-F5344CB8AC3E}">
        <p14:creationId xmlns:p14="http://schemas.microsoft.com/office/powerpoint/2010/main" val="227937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8FD6E-94BD-C46E-E94C-1DE428BADE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C068B9-BCE1-B7B6-0AF1-B368AD0C30E7}"/>
              </a:ext>
            </a:extLst>
          </p:cNvPr>
          <p:cNvSpPr>
            <a:spLocks noGrp="1"/>
          </p:cNvSpPr>
          <p:nvPr>
            <p:ph type="title"/>
          </p:nvPr>
        </p:nvSpPr>
        <p:spPr>
          <a:xfrm>
            <a:off x="539751" y="620486"/>
            <a:ext cx="11112499" cy="1524227"/>
          </a:xfrm>
        </p:spPr>
        <p:txBody>
          <a:bodyPr/>
          <a:lstStyle/>
          <a:p>
            <a:r>
              <a:rPr lang="da-DK" dirty="0"/>
              <a:t>Økonomisk ramme 9,2 pct</a:t>
            </a:r>
          </a:p>
        </p:txBody>
      </p:sp>
      <p:graphicFrame>
        <p:nvGraphicFramePr>
          <p:cNvPr id="6" name="Pladsholder til indhold 5">
            <a:extLst>
              <a:ext uri="{FF2B5EF4-FFF2-40B4-BE49-F238E27FC236}">
                <a16:creationId xmlns:a16="http://schemas.microsoft.com/office/drawing/2014/main" id="{90127CE4-8D6D-6A95-CD5C-7C4E9AD4D789}"/>
              </a:ext>
            </a:extLst>
          </p:cNvPr>
          <p:cNvGraphicFramePr>
            <a:graphicFrameLocks noGrp="1"/>
          </p:cNvGraphicFramePr>
          <p:nvPr>
            <p:ph idx="1"/>
            <p:extLst>
              <p:ext uri="{D42A27DB-BD31-4B8C-83A1-F6EECF244321}">
                <p14:modId xmlns:p14="http://schemas.microsoft.com/office/powerpoint/2010/main" val="2609962404"/>
              </p:ext>
            </p:extLst>
          </p:nvPr>
        </p:nvGraphicFramePr>
        <p:xfrm>
          <a:off x="1518913" y="1199812"/>
          <a:ext cx="9154170" cy="5037702"/>
        </p:xfrm>
        <a:graphic>
          <a:graphicData uri="http://schemas.openxmlformats.org/drawingml/2006/table">
            <a:tbl>
              <a:tblPr firstRow="1" firstCol="1" bandRow="1">
                <a:effectLst>
                  <a:outerShdw blurRad="50800" dist="38100" algn="l" rotWithShape="0">
                    <a:prstClr val="black">
                      <a:alpha val="40000"/>
                    </a:prstClr>
                  </a:outerShdw>
                </a:effectLst>
                <a:tableStyleId>{3C2FFA5D-87B4-456A-9821-1D502468CF0F}</a:tableStyleId>
              </a:tblPr>
              <a:tblGrid>
                <a:gridCol w="2350700">
                  <a:extLst>
                    <a:ext uri="{9D8B030D-6E8A-4147-A177-3AD203B41FA5}">
                      <a16:colId xmlns:a16="http://schemas.microsoft.com/office/drawing/2014/main" val="2119868763"/>
                    </a:ext>
                  </a:extLst>
                </a:gridCol>
                <a:gridCol w="853529">
                  <a:extLst>
                    <a:ext uri="{9D8B030D-6E8A-4147-A177-3AD203B41FA5}">
                      <a16:colId xmlns:a16="http://schemas.microsoft.com/office/drawing/2014/main" val="2156926637"/>
                    </a:ext>
                  </a:extLst>
                </a:gridCol>
                <a:gridCol w="31213">
                  <a:extLst>
                    <a:ext uri="{9D8B030D-6E8A-4147-A177-3AD203B41FA5}">
                      <a16:colId xmlns:a16="http://schemas.microsoft.com/office/drawing/2014/main" val="3154258374"/>
                    </a:ext>
                  </a:extLst>
                </a:gridCol>
                <a:gridCol w="884742">
                  <a:extLst>
                    <a:ext uri="{9D8B030D-6E8A-4147-A177-3AD203B41FA5}">
                      <a16:colId xmlns:a16="http://schemas.microsoft.com/office/drawing/2014/main" val="1414325675"/>
                    </a:ext>
                  </a:extLst>
                </a:gridCol>
                <a:gridCol w="763115">
                  <a:extLst>
                    <a:ext uri="{9D8B030D-6E8A-4147-A177-3AD203B41FA5}">
                      <a16:colId xmlns:a16="http://schemas.microsoft.com/office/drawing/2014/main" val="274841518"/>
                    </a:ext>
                  </a:extLst>
                </a:gridCol>
                <a:gridCol w="914880">
                  <a:extLst>
                    <a:ext uri="{9D8B030D-6E8A-4147-A177-3AD203B41FA5}">
                      <a16:colId xmlns:a16="http://schemas.microsoft.com/office/drawing/2014/main" val="929710368"/>
                    </a:ext>
                  </a:extLst>
                </a:gridCol>
                <a:gridCol w="763115">
                  <a:extLst>
                    <a:ext uri="{9D8B030D-6E8A-4147-A177-3AD203B41FA5}">
                      <a16:colId xmlns:a16="http://schemas.microsoft.com/office/drawing/2014/main" val="4014017925"/>
                    </a:ext>
                  </a:extLst>
                </a:gridCol>
                <a:gridCol w="763115">
                  <a:extLst>
                    <a:ext uri="{9D8B030D-6E8A-4147-A177-3AD203B41FA5}">
                      <a16:colId xmlns:a16="http://schemas.microsoft.com/office/drawing/2014/main" val="2807021782"/>
                    </a:ext>
                  </a:extLst>
                </a:gridCol>
                <a:gridCol w="75883">
                  <a:extLst>
                    <a:ext uri="{9D8B030D-6E8A-4147-A177-3AD203B41FA5}">
                      <a16:colId xmlns:a16="http://schemas.microsoft.com/office/drawing/2014/main" val="4065481580"/>
                    </a:ext>
                  </a:extLst>
                </a:gridCol>
                <a:gridCol w="838998">
                  <a:extLst>
                    <a:ext uri="{9D8B030D-6E8A-4147-A177-3AD203B41FA5}">
                      <a16:colId xmlns:a16="http://schemas.microsoft.com/office/drawing/2014/main" val="3754055681"/>
                    </a:ext>
                  </a:extLst>
                </a:gridCol>
                <a:gridCol w="914880">
                  <a:extLst>
                    <a:ext uri="{9D8B030D-6E8A-4147-A177-3AD203B41FA5}">
                      <a16:colId xmlns:a16="http://schemas.microsoft.com/office/drawing/2014/main" val="948916906"/>
                    </a:ext>
                  </a:extLst>
                </a:gridCol>
              </a:tblGrid>
              <a:tr h="478648">
                <a:tc>
                  <a:txBody>
                    <a:bodyPr/>
                    <a:lstStyle/>
                    <a:p>
                      <a:pPr algn="l">
                        <a:lnSpc>
                          <a:spcPct val="115000"/>
                        </a:lnSpc>
                        <a:buNone/>
                      </a:pPr>
                      <a:endParaRPr lang="da-DK" sz="1200" kern="100" dirty="0">
                        <a:effectLst/>
                        <a:latin typeface="Aptos" panose="020B0004020202020204" pitchFamily="34" charset="0"/>
                      </a:endParaRPr>
                    </a:p>
                  </a:txBody>
                  <a:tcPr marL="0" marR="0" marT="0" marB="0" anchor="ctr"/>
                </a:tc>
                <a:tc>
                  <a:txBody>
                    <a:bodyPr/>
                    <a:lstStyle/>
                    <a:p>
                      <a:pPr algn="ctr">
                        <a:lnSpc>
                          <a:spcPct val="115000"/>
                        </a:lnSpc>
                        <a:spcAft>
                          <a:spcPts val="800"/>
                        </a:spcAft>
                        <a:buNone/>
                      </a:pPr>
                      <a:r>
                        <a:rPr lang="da-DK" sz="1200" kern="100" dirty="0">
                          <a:effectLst/>
                        </a:rPr>
                        <a:t>1.4. 26</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effectLst/>
                        </a:rPr>
                        <a:t>1.10. 26</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effectLst/>
                        </a:rPr>
                        <a:t>1.4. 27</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effectLst/>
                        </a:rPr>
                        <a:t>1.10. 27</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effectLst/>
                        </a:rPr>
                        <a:t>1.1. 28</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effectLst/>
                        </a:rPr>
                        <a:t>1.4. 28</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a:effectLst/>
                        </a:rPr>
                        <a:t>1.10. 28</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effectLst/>
                        </a:rPr>
                        <a:t>I alt</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27282302"/>
                  </a:ext>
                </a:extLst>
              </a:tr>
              <a:tr h="478648">
                <a:tc>
                  <a:txBody>
                    <a:bodyPr/>
                    <a:lstStyle/>
                    <a:p>
                      <a:pPr algn="l">
                        <a:lnSpc>
                          <a:spcPct val="115000"/>
                        </a:lnSpc>
                        <a:spcAft>
                          <a:spcPts val="800"/>
                        </a:spcAft>
                        <a:buNone/>
                      </a:pPr>
                      <a:r>
                        <a:rPr lang="da-DK" sz="1200" kern="100" dirty="0">
                          <a:solidFill>
                            <a:schemeClr val="bg1"/>
                          </a:solidFill>
                          <a:effectLst/>
                        </a:rPr>
                        <a:t>  Aftalte generelle lønstigninger</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2,20%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a:solidFill>
                            <a:schemeClr val="bg1"/>
                          </a:solidFill>
                          <a:effectLst/>
                        </a:rPr>
                        <a:t>0,70%</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0,66%</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1,76 %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0,72 %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6,04 %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7729027"/>
                  </a:ext>
                </a:extLst>
              </a:tr>
              <a:tr h="721938">
                <a:tc>
                  <a:txBody>
                    <a:bodyPr/>
                    <a:lstStyle/>
                    <a:p>
                      <a:pPr algn="l">
                        <a:lnSpc>
                          <a:spcPct val="115000"/>
                        </a:lnSpc>
                        <a:spcAft>
                          <a:spcPts val="800"/>
                        </a:spcAft>
                        <a:buNone/>
                      </a:pPr>
                      <a:r>
                        <a:rPr lang="da-DK" sz="1200" kern="100" dirty="0">
                          <a:solidFill>
                            <a:schemeClr val="bg1"/>
                          </a:solidFill>
                          <a:effectLst/>
                        </a:rPr>
                        <a:t>  Bæredygtig og fleksibel  </a:t>
                      </a:r>
                      <a:br>
                        <a:rPr lang="da-DK" sz="1200" kern="100" dirty="0">
                          <a:solidFill>
                            <a:schemeClr val="bg1"/>
                          </a:solidFill>
                          <a:effectLst/>
                        </a:rPr>
                      </a:br>
                      <a:r>
                        <a:rPr lang="da-DK" sz="1200" kern="100" dirty="0">
                          <a:solidFill>
                            <a:schemeClr val="bg1"/>
                          </a:solidFill>
                          <a:effectLst/>
                        </a:rPr>
                        <a:t>  løndannelse</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0,22 %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0,01%</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0,23 %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30517893"/>
                  </a:ext>
                </a:extLst>
              </a:tr>
              <a:tr h="478648">
                <a:tc>
                  <a:txBody>
                    <a:bodyPr/>
                    <a:lstStyle/>
                    <a:p>
                      <a:pPr algn="l">
                        <a:lnSpc>
                          <a:spcPct val="115000"/>
                        </a:lnSpc>
                        <a:spcAft>
                          <a:spcPts val="800"/>
                        </a:spcAft>
                        <a:buNone/>
                      </a:pPr>
                      <a:r>
                        <a:rPr lang="da-DK" sz="1200" kern="100" dirty="0">
                          <a:solidFill>
                            <a:schemeClr val="bg1"/>
                          </a:solidFill>
                          <a:effectLst/>
                        </a:rPr>
                        <a:t>  Etablering af </a:t>
                      </a:r>
                      <a:r>
                        <a:rPr lang="da-DK" sz="1200" kern="100" dirty="0" err="1">
                          <a:solidFill>
                            <a:schemeClr val="bg1"/>
                          </a:solidFill>
                          <a:effectLst/>
                        </a:rPr>
                        <a:t>fritvalg</a:t>
                      </a: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0,08 %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0,08 %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69908338"/>
                  </a:ext>
                </a:extLst>
              </a:tr>
              <a:tr h="478648">
                <a:tc>
                  <a:txBody>
                    <a:bodyPr/>
                    <a:lstStyle/>
                    <a:p>
                      <a:pPr algn="l">
                        <a:lnSpc>
                          <a:spcPct val="115000"/>
                        </a:lnSpc>
                        <a:spcAft>
                          <a:spcPts val="800"/>
                        </a:spcAft>
                        <a:buNone/>
                      </a:pPr>
                      <a:r>
                        <a:rPr lang="da-DK" sz="1200" kern="100" dirty="0">
                          <a:solidFill>
                            <a:schemeClr val="bg1"/>
                          </a:solidFill>
                          <a:effectLst/>
                        </a:rPr>
                        <a:t>  Organisationsmidler</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0,03%</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1,97 %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dirty="0">
                        <a:solidFill>
                          <a:schemeClr val="bg1"/>
                        </a:solidFill>
                        <a:effectLst/>
                        <a:latin typeface="Aptos" panose="020B0004020202020204" pitchFamily="34" charset="0"/>
                      </a:endParaRPr>
                    </a:p>
                  </a:txBody>
                  <a:tcPr marL="0" marR="0" marT="0" marB="0" anchor="ctr"/>
                </a:tc>
                <a:tc gridSpan="2">
                  <a:txBody>
                    <a:bodyPr/>
                    <a:lstStyle/>
                    <a:p>
                      <a:pPr algn="ctr">
                        <a:lnSpc>
                          <a:spcPct val="115000"/>
                        </a:lnSpc>
                        <a:buNone/>
                      </a:pPr>
                      <a:endParaRPr lang="da-DK" sz="1200" kern="100" dirty="0">
                        <a:solidFill>
                          <a:schemeClr val="bg1"/>
                        </a:solidFill>
                        <a:effectLst/>
                        <a:latin typeface="Aptos" panose="020B0004020202020204" pitchFamily="34"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2,00%</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06833293"/>
                  </a:ext>
                </a:extLst>
              </a:tr>
              <a:tr h="478648">
                <a:tc>
                  <a:txBody>
                    <a:bodyPr/>
                    <a:lstStyle/>
                    <a:p>
                      <a:pPr algn="l">
                        <a:lnSpc>
                          <a:spcPct val="115000"/>
                        </a:lnSpc>
                        <a:spcAft>
                          <a:spcPts val="800"/>
                        </a:spcAft>
                        <a:buNone/>
                      </a:pPr>
                      <a:r>
                        <a:rPr lang="da-DK" sz="1200" kern="100" dirty="0">
                          <a:solidFill>
                            <a:schemeClr val="bg1"/>
                          </a:solidFill>
                          <a:effectLst/>
                        </a:rPr>
                        <a:t>  Midler til andre formål</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0,19%</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0,03 %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buNone/>
                      </a:pPr>
                      <a:endParaRPr lang="da-DK" sz="1200" kern="100" dirty="0">
                        <a:solidFill>
                          <a:schemeClr val="bg1"/>
                        </a:solidFill>
                        <a:effectLst/>
                        <a:latin typeface="Aptos" panose="020B0004020202020204" pitchFamily="34"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0,22%</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55239476"/>
                  </a:ext>
                </a:extLst>
              </a:tr>
              <a:tr h="965228">
                <a:tc>
                  <a:txBody>
                    <a:bodyPr/>
                    <a:lstStyle/>
                    <a:p>
                      <a:pPr algn="l">
                        <a:lnSpc>
                          <a:spcPct val="115000"/>
                        </a:lnSpc>
                        <a:spcAft>
                          <a:spcPts val="800"/>
                        </a:spcAft>
                        <a:buNone/>
                      </a:pPr>
                      <a:r>
                        <a:rPr lang="da-DK" sz="1200" kern="100" dirty="0">
                          <a:solidFill>
                            <a:schemeClr val="bg1"/>
                          </a:solidFill>
                          <a:effectLst/>
                        </a:rPr>
                        <a:t>  Forventet udmøntning af  </a:t>
                      </a:r>
                      <a:br>
                        <a:rPr lang="da-DK" sz="1200" kern="100" dirty="0">
                          <a:solidFill>
                            <a:schemeClr val="bg1"/>
                          </a:solidFill>
                          <a:effectLst/>
                        </a:rPr>
                      </a:br>
                      <a:r>
                        <a:rPr lang="da-DK" sz="1200" kern="100" dirty="0">
                          <a:solidFill>
                            <a:schemeClr val="bg1"/>
                          </a:solidFill>
                          <a:effectLst/>
                        </a:rPr>
                        <a:t>  reguleringsordningen</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dirty="0">
                        <a:solidFill>
                          <a:schemeClr val="bg1"/>
                        </a:solidFill>
                        <a:effectLst/>
                        <a:latin typeface="Aptos" panose="020B0004020202020204" pitchFamily="34"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-0,09 %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0,10%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a:solidFill>
                            <a:schemeClr val="bg1"/>
                          </a:solidFill>
                          <a:effectLst/>
                        </a:rPr>
                        <a:t> </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buNone/>
                      </a:pPr>
                      <a:endParaRPr lang="da-DK" sz="1200" kern="100">
                        <a:solidFill>
                          <a:schemeClr val="bg1"/>
                        </a:solidFill>
                        <a:effectLst/>
                        <a:latin typeface="Aptos" panose="020B0004020202020204" pitchFamily="34"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0,02%</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0,03%</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48884881"/>
                  </a:ext>
                </a:extLst>
              </a:tr>
              <a:tr h="478648">
                <a:tc>
                  <a:txBody>
                    <a:bodyPr/>
                    <a:lstStyle/>
                    <a:p>
                      <a:pPr algn="l">
                        <a:lnSpc>
                          <a:spcPct val="115000"/>
                        </a:lnSpc>
                        <a:spcAft>
                          <a:spcPts val="800"/>
                        </a:spcAft>
                        <a:buNone/>
                      </a:pPr>
                      <a:r>
                        <a:rPr lang="da-DK" sz="1200" kern="100" dirty="0">
                          <a:solidFill>
                            <a:schemeClr val="bg1"/>
                          </a:solidFill>
                          <a:effectLst/>
                        </a:rPr>
                        <a:t>  Skøn for reststigningen</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3">
                  <a:txBody>
                    <a:bodyPr/>
                    <a:lstStyle/>
                    <a:p>
                      <a:pPr algn="ctr">
                        <a:lnSpc>
                          <a:spcPct val="115000"/>
                        </a:lnSpc>
                        <a:spcAft>
                          <a:spcPts val="800"/>
                        </a:spcAft>
                        <a:buNone/>
                      </a:pPr>
                      <a:r>
                        <a:rPr lang="da-DK" sz="1200" kern="100">
                          <a:solidFill>
                            <a:schemeClr val="bg1"/>
                          </a:solidFill>
                          <a:effectLst/>
                        </a:rPr>
                        <a:t>0,20%</a:t>
                      </a:r>
                      <a:endParaRPr lang="da-DK" sz="1200" kern="10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hMerge="1">
                  <a:txBody>
                    <a:bodyPr/>
                    <a:lstStyle/>
                    <a:p>
                      <a:endParaRPr lang="da-DK"/>
                    </a:p>
                  </a:txBody>
                  <a:tcPr/>
                </a:tc>
                <a:tc gridSpan="2">
                  <a:txBody>
                    <a:bodyPr/>
                    <a:lstStyle/>
                    <a:p>
                      <a:pPr algn="ctr">
                        <a:lnSpc>
                          <a:spcPct val="115000"/>
                        </a:lnSpc>
                        <a:spcAft>
                          <a:spcPts val="800"/>
                        </a:spcAft>
                        <a:buNone/>
                      </a:pPr>
                      <a:r>
                        <a:rPr lang="da-DK" sz="1200" kern="100" dirty="0">
                          <a:solidFill>
                            <a:schemeClr val="bg1"/>
                          </a:solidFill>
                          <a:effectLst/>
                        </a:rPr>
                        <a:t>0,20%</a:t>
                      </a:r>
                      <a:endParaRPr lang="da-DK" sz="1200" kern="100" dirty="0">
                        <a:solidFill>
                          <a:schemeClr val="bg1"/>
                        </a:solidFill>
                        <a:effectLst/>
                        <a:latin typeface="Aptos" panose="020B0004020202020204" pitchFamily="34" charset="0"/>
                        <a:cs typeface="Times New Roman" panose="02020603050405020304" pitchFamily="18" charset="0"/>
                      </a:endParaRPr>
                    </a:p>
                  </a:txBody>
                  <a:tcPr marL="0" marR="0" marT="0" marB="0" anchor="ctr"/>
                </a:tc>
                <a:tc hMerge="1">
                  <a:txBody>
                    <a:bodyPr/>
                    <a:lstStyle/>
                    <a:p>
                      <a:endParaRPr dirty="0"/>
                    </a:p>
                  </a:txBody>
                  <a:tcPr marL="0" marR="0" marT="0" marB="0" anchor="ctr"/>
                </a:tc>
                <a:tc gridSpan="4">
                  <a:txBody>
                    <a:bodyPr/>
                    <a:lstStyle/>
                    <a:p>
                      <a:pPr algn="ctr">
                        <a:lnSpc>
                          <a:spcPct val="115000"/>
                        </a:lnSpc>
                        <a:spcAft>
                          <a:spcPts val="800"/>
                        </a:spcAft>
                        <a:buNone/>
                      </a:pPr>
                      <a:r>
                        <a:rPr lang="da-DK" sz="1200" kern="100" dirty="0">
                          <a:solidFill>
                            <a:schemeClr val="bg1"/>
                          </a:solidFill>
                          <a:effectLst/>
                        </a:rPr>
                        <a:t>0,20%</a:t>
                      </a:r>
                      <a:endParaRPr lang="da-DK" sz="1200" kern="100" dirty="0">
                        <a:solidFill>
                          <a:schemeClr val="bg1"/>
                        </a:solidFill>
                        <a:effectLst/>
                        <a:latin typeface="Aptos" panose="020B0004020202020204" pitchFamily="34" charset="0"/>
                        <a:cs typeface="Times New Roman" panose="02020603050405020304" pitchFamily="18" charset="0"/>
                      </a:endParaRPr>
                    </a:p>
                  </a:txBody>
                  <a:tcPr marL="0" marR="0" marT="0" marB="0" anchor="ctr"/>
                </a:tc>
                <a:tc hMerge="1">
                  <a:txBody>
                    <a:bodyPr/>
                    <a:lstStyle/>
                    <a:p>
                      <a:endParaRPr dirty="0"/>
                    </a:p>
                  </a:txBody>
                  <a:tcPr marL="0" marR="0" marT="0" marB="0" anchor="ctr"/>
                </a:tc>
                <a:tc hMerge="1">
                  <a:txBody>
                    <a:bodyPr/>
                    <a:lstStyle/>
                    <a:p>
                      <a:endParaRPr lang="da-DK"/>
                    </a:p>
                  </a:txBody>
                  <a:tcP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0,60%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9033228"/>
                  </a:ext>
                </a:extLst>
              </a:tr>
              <a:tr h="478648">
                <a:tc>
                  <a:txBody>
                    <a:bodyPr/>
                    <a:lstStyle/>
                    <a:p>
                      <a:pPr algn="l">
                        <a:lnSpc>
                          <a:spcPct val="115000"/>
                        </a:lnSpc>
                        <a:spcAft>
                          <a:spcPts val="800"/>
                        </a:spcAft>
                        <a:buNone/>
                      </a:pPr>
                      <a:r>
                        <a:rPr lang="da-DK" sz="1200" kern="100" dirty="0">
                          <a:solidFill>
                            <a:schemeClr val="bg1"/>
                          </a:solidFill>
                          <a:effectLst/>
                        </a:rPr>
                        <a:t>  I alt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2,62%</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0,61 %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2,42 %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0,76 %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0,29 %</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gridSpan="2">
                  <a:txBody>
                    <a:bodyPr/>
                    <a:lstStyle/>
                    <a:p>
                      <a:pPr algn="ctr">
                        <a:lnSpc>
                          <a:spcPct val="115000"/>
                        </a:lnSpc>
                        <a:spcAft>
                          <a:spcPts val="800"/>
                        </a:spcAft>
                        <a:buNone/>
                      </a:pPr>
                      <a:r>
                        <a:rPr lang="da-DK" sz="1200" kern="100" dirty="0">
                          <a:solidFill>
                            <a:schemeClr val="bg1"/>
                          </a:solidFill>
                          <a:effectLst/>
                        </a:rPr>
                        <a:t>1,76%</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hMerge="1">
                  <a:txBody>
                    <a:bodyPr/>
                    <a:lstStyle/>
                    <a:p>
                      <a:endParaRPr lang="da-DK"/>
                    </a:p>
                  </a:txBody>
                  <a:tcPr/>
                </a:tc>
                <a:tc>
                  <a:txBody>
                    <a:bodyPr/>
                    <a:lstStyle/>
                    <a:p>
                      <a:pPr algn="ctr">
                        <a:lnSpc>
                          <a:spcPct val="115000"/>
                        </a:lnSpc>
                        <a:spcAft>
                          <a:spcPts val="800"/>
                        </a:spcAft>
                        <a:buNone/>
                      </a:pPr>
                      <a:r>
                        <a:rPr lang="da-DK" sz="1200" kern="100" dirty="0">
                          <a:solidFill>
                            <a:schemeClr val="bg1"/>
                          </a:solidFill>
                          <a:effectLst/>
                        </a:rPr>
                        <a:t>0,74%</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buNone/>
                      </a:pPr>
                      <a:r>
                        <a:rPr lang="da-DK" sz="1200" kern="100" dirty="0">
                          <a:solidFill>
                            <a:schemeClr val="bg1"/>
                          </a:solidFill>
                          <a:effectLst/>
                        </a:rPr>
                        <a:t>9,20%</a:t>
                      </a:r>
                      <a:endParaRPr lang="da-DK"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30539202"/>
                  </a:ext>
                </a:extLst>
              </a:tr>
            </a:tbl>
          </a:graphicData>
        </a:graphic>
      </p:graphicFrame>
      <p:sp>
        <p:nvSpPr>
          <p:cNvPr id="5" name="Pladsholder til slidenummer 4">
            <a:extLst>
              <a:ext uri="{FF2B5EF4-FFF2-40B4-BE49-F238E27FC236}">
                <a16:creationId xmlns:a16="http://schemas.microsoft.com/office/drawing/2014/main" id="{6992EA22-42F4-23BE-B6A5-03122A4BEF8B}"/>
              </a:ext>
            </a:extLst>
          </p:cNvPr>
          <p:cNvSpPr>
            <a:spLocks noGrp="1"/>
          </p:cNvSpPr>
          <p:nvPr>
            <p:ph type="sldNum" sz="quarter" idx="20"/>
          </p:nvPr>
        </p:nvSpPr>
        <p:spPr/>
        <p:txBody>
          <a:bodyPr/>
          <a:lstStyle/>
          <a:p>
            <a:fld id="{23AA811B-2EBD-4900-905E-5BE206449611}" type="slidenum">
              <a:rPr lang="da-DK" smtClean="0"/>
              <a:pPr/>
              <a:t>4</a:t>
            </a:fld>
            <a:endParaRPr lang="da-DK"/>
          </a:p>
        </p:txBody>
      </p:sp>
      <p:sp>
        <p:nvSpPr>
          <p:cNvPr id="8" name="Tekstfelt 7">
            <a:extLst>
              <a:ext uri="{FF2B5EF4-FFF2-40B4-BE49-F238E27FC236}">
                <a16:creationId xmlns:a16="http://schemas.microsoft.com/office/drawing/2014/main" id="{1F035352-FE45-CE46-F224-8E3D1C608CAB}"/>
              </a:ext>
            </a:extLst>
          </p:cNvPr>
          <p:cNvSpPr txBox="1"/>
          <p:nvPr/>
        </p:nvSpPr>
        <p:spPr>
          <a:xfrm>
            <a:off x="539749" y="6328723"/>
            <a:ext cx="11112499" cy="338554"/>
          </a:xfrm>
          <a:prstGeom prst="rect">
            <a:avLst/>
          </a:prstGeom>
          <a:noFill/>
        </p:spPr>
        <p:txBody>
          <a:bodyPr wrap="square">
            <a:spAutoFit/>
          </a:bodyPr>
          <a:lstStyle/>
          <a:p>
            <a:r>
              <a:rPr lang="da-DK" sz="1600" dirty="0"/>
              <a:t>Teknisk korrektion uden for ramme på 0,2 % der udmøntes 1. april 2026</a:t>
            </a:r>
          </a:p>
        </p:txBody>
      </p:sp>
    </p:spTree>
    <p:extLst>
      <p:ext uri="{BB962C8B-B14F-4D97-AF65-F5344CB8AC3E}">
        <p14:creationId xmlns:p14="http://schemas.microsoft.com/office/powerpoint/2010/main" val="49064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243DB-6154-48A3-6F30-08318E472FC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BE73C1-6D4D-ECFA-ED6A-71E1ED07D65D}"/>
              </a:ext>
            </a:extLst>
          </p:cNvPr>
          <p:cNvSpPr>
            <a:spLocks noGrp="1"/>
          </p:cNvSpPr>
          <p:nvPr>
            <p:ph type="title"/>
          </p:nvPr>
        </p:nvSpPr>
        <p:spPr/>
        <p:txBody>
          <a:bodyPr/>
          <a:lstStyle/>
          <a:p>
            <a:r>
              <a:rPr lang="da-DK" dirty="0"/>
              <a:t>Generelle lønstigninger på 6,27 pct.</a:t>
            </a:r>
          </a:p>
        </p:txBody>
      </p:sp>
      <p:sp>
        <p:nvSpPr>
          <p:cNvPr id="3" name="Pladsholder til indhold 2">
            <a:extLst>
              <a:ext uri="{FF2B5EF4-FFF2-40B4-BE49-F238E27FC236}">
                <a16:creationId xmlns:a16="http://schemas.microsoft.com/office/drawing/2014/main" id="{0CCBA363-3FED-85EF-C8F4-4EDA94E80FA7}"/>
              </a:ext>
            </a:extLst>
          </p:cNvPr>
          <p:cNvSpPr>
            <a:spLocks noGrp="1"/>
          </p:cNvSpPr>
          <p:nvPr>
            <p:ph idx="1"/>
          </p:nvPr>
        </p:nvSpPr>
        <p:spPr>
          <a:xfrm>
            <a:off x="539705" y="2100708"/>
            <a:ext cx="11111706" cy="4169687"/>
          </a:xfrm>
        </p:spPr>
        <p:txBody>
          <a:bodyPr/>
          <a:lstStyle/>
          <a:p>
            <a:pPr marL="0" indent="0">
              <a:buNone/>
            </a:pPr>
            <a:r>
              <a:rPr lang="da-DK" dirty="0"/>
              <a:t>Den samlede økonomiske ramme ved OK26 er 9,20 pct. De generelle lønstigninger, som tilgår alle ansatte i kommunerne, forventes i perioden af være 6,27 pct.</a:t>
            </a:r>
          </a:p>
          <a:p>
            <a:pPr marL="0" indent="0">
              <a:buNone/>
            </a:pPr>
            <a:endParaRPr lang="da-DK" dirty="0"/>
          </a:p>
          <a:p>
            <a:pPr marL="0" indent="0">
              <a:buNone/>
            </a:pPr>
            <a:r>
              <a:rPr lang="da-DK" b="1" dirty="0"/>
              <a:t>Generelle lønstigning ved OK26 (pct.)</a:t>
            </a:r>
          </a:p>
          <a:p>
            <a:pPr marL="0" indent="0">
              <a:buNone/>
            </a:pPr>
            <a:endParaRPr lang="da-DK" dirty="0"/>
          </a:p>
          <a:p>
            <a:pPr marL="0" indent="0">
              <a:buNone/>
            </a:pPr>
            <a:endParaRPr lang="da-DK" dirty="0"/>
          </a:p>
          <a:p>
            <a:pPr marL="0" indent="0">
              <a:buNone/>
            </a:pPr>
            <a:endParaRPr lang="da-DK" dirty="0"/>
          </a:p>
          <a:p>
            <a:pPr marL="0" indent="0">
              <a:buNone/>
            </a:pPr>
            <a:endParaRPr lang="da-DK" dirty="0"/>
          </a:p>
          <a:p>
            <a:r>
              <a:rPr lang="da-DK" dirty="0"/>
              <a:t>De generelle lønstigninger indeholder forventede udmøntninger fra reguleringsordningen i perioden og en teknisk korrektion af lønningerne på 0,2 pct. pr. 1. april 2026.</a:t>
            </a:r>
          </a:p>
          <a:p>
            <a:r>
              <a:rPr lang="da-DK" dirty="0"/>
              <a:t>Den skønnede inflation i perioden er 4,4 pct. Der forventes dermed en markant reallønsforbedring.</a:t>
            </a:r>
          </a:p>
        </p:txBody>
      </p:sp>
      <p:sp>
        <p:nvSpPr>
          <p:cNvPr id="5" name="Pladsholder til slidenummer 4">
            <a:extLst>
              <a:ext uri="{FF2B5EF4-FFF2-40B4-BE49-F238E27FC236}">
                <a16:creationId xmlns:a16="http://schemas.microsoft.com/office/drawing/2014/main" id="{B81A5355-AA62-BCED-064F-BE6B04DBAC7B}"/>
              </a:ext>
            </a:extLst>
          </p:cNvPr>
          <p:cNvSpPr>
            <a:spLocks noGrp="1"/>
          </p:cNvSpPr>
          <p:nvPr>
            <p:ph type="sldNum" sz="quarter" idx="20"/>
          </p:nvPr>
        </p:nvSpPr>
        <p:spPr/>
        <p:txBody>
          <a:bodyPr/>
          <a:lstStyle/>
          <a:p>
            <a:fld id="{23AA811B-2EBD-4900-905E-5BE206449611}" type="slidenum">
              <a:rPr lang="da-DK" smtClean="0"/>
              <a:pPr/>
              <a:t>5</a:t>
            </a:fld>
            <a:endParaRPr lang="da-DK"/>
          </a:p>
        </p:txBody>
      </p:sp>
      <p:graphicFrame>
        <p:nvGraphicFramePr>
          <p:cNvPr id="7" name="Tabel 6">
            <a:extLst>
              <a:ext uri="{FF2B5EF4-FFF2-40B4-BE49-F238E27FC236}">
                <a16:creationId xmlns:a16="http://schemas.microsoft.com/office/drawing/2014/main" id="{E261B8C8-F0D4-E57E-F489-3D52FE8707DC}"/>
              </a:ext>
            </a:extLst>
          </p:cNvPr>
          <p:cNvGraphicFramePr>
            <a:graphicFrameLocks noGrp="1"/>
          </p:cNvGraphicFramePr>
          <p:nvPr>
            <p:extLst>
              <p:ext uri="{D42A27DB-BD31-4B8C-83A1-F6EECF244321}">
                <p14:modId xmlns:p14="http://schemas.microsoft.com/office/powerpoint/2010/main" val="2729960699"/>
              </p:ext>
            </p:extLst>
          </p:nvPr>
        </p:nvGraphicFramePr>
        <p:xfrm>
          <a:off x="538958" y="3429000"/>
          <a:ext cx="10923696" cy="1002838"/>
        </p:xfrm>
        <a:graphic>
          <a:graphicData uri="http://schemas.openxmlformats.org/drawingml/2006/table">
            <a:tbl>
              <a:tblPr firstRow="1" bandRow="1">
                <a:tableStyleId>{9D7B26C5-4107-4FEC-AEDC-1716B250A1EF}</a:tableStyleId>
              </a:tblPr>
              <a:tblGrid>
                <a:gridCol w="1560528">
                  <a:extLst>
                    <a:ext uri="{9D8B030D-6E8A-4147-A177-3AD203B41FA5}">
                      <a16:colId xmlns:a16="http://schemas.microsoft.com/office/drawing/2014/main" val="1729082808"/>
                    </a:ext>
                  </a:extLst>
                </a:gridCol>
                <a:gridCol w="1560528">
                  <a:extLst>
                    <a:ext uri="{9D8B030D-6E8A-4147-A177-3AD203B41FA5}">
                      <a16:colId xmlns:a16="http://schemas.microsoft.com/office/drawing/2014/main" val="1003039374"/>
                    </a:ext>
                  </a:extLst>
                </a:gridCol>
                <a:gridCol w="1560528">
                  <a:extLst>
                    <a:ext uri="{9D8B030D-6E8A-4147-A177-3AD203B41FA5}">
                      <a16:colId xmlns:a16="http://schemas.microsoft.com/office/drawing/2014/main" val="2321172570"/>
                    </a:ext>
                  </a:extLst>
                </a:gridCol>
                <a:gridCol w="1560528">
                  <a:extLst>
                    <a:ext uri="{9D8B030D-6E8A-4147-A177-3AD203B41FA5}">
                      <a16:colId xmlns:a16="http://schemas.microsoft.com/office/drawing/2014/main" val="1103041924"/>
                    </a:ext>
                  </a:extLst>
                </a:gridCol>
                <a:gridCol w="1560528">
                  <a:extLst>
                    <a:ext uri="{9D8B030D-6E8A-4147-A177-3AD203B41FA5}">
                      <a16:colId xmlns:a16="http://schemas.microsoft.com/office/drawing/2014/main" val="108155863"/>
                    </a:ext>
                  </a:extLst>
                </a:gridCol>
                <a:gridCol w="1560528">
                  <a:extLst>
                    <a:ext uri="{9D8B030D-6E8A-4147-A177-3AD203B41FA5}">
                      <a16:colId xmlns:a16="http://schemas.microsoft.com/office/drawing/2014/main" val="2380095205"/>
                    </a:ext>
                  </a:extLst>
                </a:gridCol>
                <a:gridCol w="1560528">
                  <a:extLst>
                    <a:ext uri="{9D8B030D-6E8A-4147-A177-3AD203B41FA5}">
                      <a16:colId xmlns:a16="http://schemas.microsoft.com/office/drawing/2014/main" val="2061645241"/>
                    </a:ext>
                  </a:extLst>
                </a:gridCol>
              </a:tblGrid>
              <a:tr h="423718">
                <a:tc>
                  <a:txBody>
                    <a:bodyPr/>
                    <a:lstStyle/>
                    <a:p>
                      <a:pPr algn="ctr"/>
                      <a:r>
                        <a:rPr lang="da-DK" sz="1600" b="0"/>
                        <a:t>1. april 2026</a:t>
                      </a:r>
                    </a:p>
                  </a:txBody>
                  <a:tcPr>
                    <a:solidFill>
                      <a:schemeClr val="bg1"/>
                    </a:solidFill>
                  </a:tcPr>
                </a:tc>
                <a:tc>
                  <a:txBody>
                    <a:bodyPr/>
                    <a:lstStyle/>
                    <a:p>
                      <a:pPr algn="ctr"/>
                      <a:r>
                        <a:rPr lang="da-DK" sz="1600" b="0" dirty="0"/>
                        <a:t>1. oktober 2026</a:t>
                      </a:r>
                    </a:p>
                  </a:txBody>
                  <a:tcPr>
                    <a:solidFill>
                      <a:schemeClr val="bg1"/>
                    </a:solidFill>
                  </a:tcPr>
                </a:tc>
                <a:tc>
                  <a:txBody>
                    <a:bodyPr/>
                    <a:lstStyle/>
                    <a:p>
                      <a:pPr algn="ctr"/>
                      <a:r>
                        <a:rPr lang="da-DK" sz="1600" b="0" dirty="0"/>
                        <a:t>1. oktober 2027</a:t>
                      </a:r>
                    </a:p>
                  </a:txBody>
                  <a:tcPr>
                    <a:solidFill>
                      <a:schemeClr val="bg1"/>
                    </a:solidFill>
                  </a:tcPr>
                </a:tc>
                <a:tc>
                  <a:txBody>
                    <a:bodyPr/>
                    <a:lstStyle/>
                    <a:p>
                      <a:pPr algn="ctr"/>
                      <a:r>
                        <a:rPr lang="da-DK" sz="1600" b="0"/>
                        <a:t>1. april 2028</a:t>
                      </a:r>
                    </a:p>
                  </a:txBody>
                  <a:tcPr>
                    <a:solidFill>
                      <a:schemeClr val="bg1"/>
                    </a:solidFill>
                  </a:tcPr>
                </a:tc>
                <a:tc>
                  <a:txBody>
                    <a:bodyPr/>
                    <a:lstStyle/>
                    <a:p>
                      <a:pPr algn="ctr"/>
                      <a:r>
                        <a:rPr lang="da-DK" sz="1600" b="0" dirty="0"/>
                        <a:t>1. oktober 2028</a:t>
                      </a:r>
                    </a:p>
                  </a:txBody>
                  <a:tcPr>
                    <a:solidFill>
                      <a:schemeClr val="bg1"/>
                    </a:solidFill>
                  </a:tcPr>
                </a:tc>
                <a:tc>
                  <a:txBody>
                    <a:bodyPr/>
                    <a:lstStyle/>
                    <a:p>
                      <a:pPr algn="ctr"/>
                      <a:endParaRPr lang="da-DK" sz="1600" b="0" dirty="0"/>
                    </a:p>
                  </a:txBody>
                  <a:tcPr>
                    <a:solidFill>
                      <a:schemeClr val="bg1"/>
                    </a:solidFill>
                  </a:tcPr>
                </a:tc>
                <a:tc>
                  <a:txBody>
                    <a:bodyPr/>
                    <a:lstStyle/>
                    <a:p>
                      <a:pPr algn="ctr"/>
                      <a:r>
                        <a:rPr lang="da-DK" sz="1600" b="0" dirty="0"/>
                        <a:t>I alt</a:t>
                      </a:r>
                    </a:p>
                  </a:txBody>
                  <a:tcPr>
                    <a:solidFill>
                      <a:schemeClr val="bg1"/>
                    </a:solidFill>
                  </a:tcPr>
                </a:tc>
                <a:extLst>
                  <a:ext uri="{0D108BD9-81ED-4DB2-BD59-A6C34878D82A}">
                    <a16:rowId xmlns:a16="http://schemas.microsoft.com/office/drawing/2014/main" val="3314979505"/>
                  </a:ext>
                </a:extLst>
              </a:tr>
              <a:tr h="423718">
                <a:tc>
                  <a:txBody>
                    <a:bodyPr/>
                    <a:lstStyle/>
                    <a:p>
                      <a:pPr algn="ctr"/>
                      <a:r>
                        <a:rPr lang="da-DK" sz="1600" b="0" dirty="0"/>
                        <a:t>2,40</a:t>
                      </a:r>
                    </a:p>
                  </a:txBody>
                  <a:tcPr>
                    <a:solidFill>
                      <a:schemeClr val="bg1"/>
                    </a:solidFill>
                  </a:tcPr>
                </a:tc>
                <a:tc>
                  <a:txBody>
                    <a:bodyPr/>
                    <a:lstStyle/>
                    <a:p>
                      <a:pPr algn="ctr"/>
                      <a:r>
                        <a:rPr lang="da-DK" sz="1600" b="0" dirty="0"/>
                        <a:t>0,61</a:t>
                      </a:r>
                    </a:p>
                  </a:txBody>
                  <a:tcPr>
                    <a:solidFill>
                      <a:schemeClr val="bg1"/>
                    </a:solidFill>
                  </a:tcPr>
                </a:tc>
                <a:tc>
                  <a:txBody>
                    <a:bodyPr/>
                    <a:lstStyle/>
                    <a:p>
                      <a:pPr algn="ctr"/>
                      <a:r>
                        <a:rPr lang="da-DK" sz="1600" b="0" dirty="0"/>
                        <a:t>0,76</a:t>
                      </a:r>
                    </a:p>
                  </a:txBody>
                  <a:tcPr>
                    <a:solidFill>
                      <a:schemeClr val="bg1"/>
                    </a:solidFill>
                  </a:tcPr>
                </a:tc>
                <a:tc>
                  <a:txBody>
                    <a:bodyPr/>
                    <a:lstStyle/>
                    <a:p>
                      <a:pPr algn="ctr"/>
                      <a:r>
                        <a:rPr lang="da-DK" sz="1600" b="0" dirty="0"/>
                        <a:t>1,76</a:t>
                      </a:r>
                    </a:p>
                  </a:txBody>
                  <a:tcPr>
                    <a:solidFill>
                      <a:schemeClr val="bg1"/>
                    </a:solidFill>
                  </a:tcPr>
                </a:tc>
                <a:tc>
                  <a:txBody>
                    <a:bodyPr/>
                    <a:lstStyle/>
                    <a:p>
                      <a:pPr algn="ctr"/>
                      <a:r>
                        <a:rPr lang="da-DK" sz="1600" b="0" dirty="0"/>
                        <a:t>0,74</a:t>
                      </a:r>
                    </a:p>
                  </a:txBody>
                  <a:tcPr>
                    <a:solidFill>
                      <a:schemeClr val="bg1"/>
                    </a:solidFill>
                  </a:tcPr>
                </a:tc>
                <a:tc>
                  <a:txBody>
                    <a:bodyPr/>
                    <a:lstStyle/>
                    <a:p>
                      <a:pPr algn="ctr"/>
                      <a:endParaRPr lang="da-DK" sz="1600" b="0" dirty="0"/>
                    </a:p>
                  </a:txBody>
                  <a:tcPr>
                    <a:solidFill>
                      <a:schemeClr val="bg1"/>
                    </a:solidFill>
                  </a:tcPr>
                </a:tc>
                <a:tc>
                  <a:txBody>
                    <a:bodyPr/>
                    <a:lstStyle/>
                    <a:p>
                      <a:pPr algn="ctr"/>
                      <a:r>
                        <a:rPr lang="da-DK" sz="1600" b="0" dirty="0"/>
                        <a:t>6,27</a:t>
                      </a:r>
                    </a:p>
                  </a:txBody>
                  <a:tcPr>
                    <a:solidFill>
                      <a:schemeClr val="bg1"/>
                    </a:solidFill>
                  </a:tcPr>
                </a:tc>
                <a:extLst>
                  <a:ext uri="{0D108BD9-81ED-4DB2-BD59-A6C34878D82A}">
                    <a16:rowId xmlns:a16="http://schemas.microsoft.com/office/drawing/2014/main" val="1010787076"/>
                  </a:ext>
                </a:extLst>
              </a:tr>
            </a:tbl>
          </a:graphicData>
        </a:graphic>
      </p:graphicFrame>
    </p:spTree>
    <p:extLst>
      <p:ext uri="{BB962C8B-B14F-4D97-AF65-F5344CB8AC3E}">
        <p14:creationId xmlns:p14="http://schemas.microsoft.com/office/powerpoint/2010/main" val="8578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36605-50C3-7E6D-8CAF-03A70C1864C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0E6D41-A655-78CE-3A82-65B12322AC0E}"/>
              </a:ext>
            </a:extLst>
          </p:cNvPr>
          <p:cNvSpPr>
            <a:spLocks noGrp="1"/>
          </p:cNvSpPr>
          <p:nvPr>
            <p:ph type="title"/>
          </p:nvPr>
        </p:nvSpPr>
        <p:spPr/>
        <p:txBody>
          <a:bodyPr/>
          <a:lstStyle/>
          <a:p>
            <a:r>
              <a:rPr lang="da-DK" dirty="0"/>
              <a:t>Økonomisk ramme i mere pædagogisk form</a:t>
            </a:r>
          </a:p>
        </p:txBody>
      </p:sp>
      <p:sp>
        <p:nvSpPr>
          <p:cNvPr id="3" name="Pladsholder til indhold 2">
            <a:extLst>
              <a:ext uri="{FF2B5EF4-FFF2-40B4-BE49-F238E27FC236}">
                <a16:creationId xmlns:a16="http://schemas.microsoft.com/office/drawing/2014/main" id="{74DB20E5-B8DE-77A3-9A32-721EBC9043F6}"/>
              </a:ext>
            </a:extLst>
          </p:cNvPr>
          <p:cNvSpPr>
            <a:spLocks noGrp="1"/>
          </p:cNvSpPr>
          <p:nvPr>
            <p:ph idx="1"/>
          </p:nvPr>
        </p:nvSpPr>
        <p:spPr>
          <a:xfrm>
            <a:off x="663191" y="1807029"/>
            <a:ext cx="10862268" cy="4285796"/>
          </a:xfrm>
        </p:spPr>
        <p:txBody>
          <a:bodyPr/>
          <a:lstStyle/>
          <a:p>
            <a:r>
              <a:rPr lang="da-DK" sz="1400" dirty="0"/>
              <a:t>Ved siden af rammen laves en teknisk korrektion af lønnen på 0,2 pct., der udmøntes som en generel lønstigning pr. 1. april 2026. </a:t>
            </a:r>
          </a:p>
          <a:p>
            <a:pPr marL="0" indent="0">
              <a:buNone/>
            </a:pPr>
            <a:endParaRPr lang="da-DK" sz="1400" dirty="0"/>
          </a:p>
          <a:p>
            <a:r>
              <a:rPr lang="da-DK" sz="1400" dirty="0"/>
              <a:t>De generelle lønstigninger (inkl. teknisk korrektion og forventede udmøntninger fra reguleringsordningen) er 6,27 pct. </a:t>
            </a:r>
          </a:p>
          <a:p>
            <a:pPr marL="0" indent="0">
              <a:buNone/>
            </a:pPr>
            <a:endParaRPr lang="da-DK" sz="1400" dirty="0"/>
          </a:p>
          <a:p>
            <a:r>
              <a:rPr lang="da-DK" sz="1400" dirty="0"/>
              <a:t>Organisationsmidlerne indbetales for Akademikernes vedkommende til den nye </a:t>
            </a:r>
            <a:r>
              <a:rPr lang="da-DK" sz="1400" dirty="0" err="1"/>
              <a:t>fritvalgslønkonto</a:t>
            </a:r>
            <a:r>
              <a:rPr lang="da-DK" sz="1400" dirty="0"/>
              <a:t>. Disse penge er lønstigninger, der også kan benyttes til at afkøbe fridage eller indbetale til pension.</a:t>
            </a:r>
          </a:p>
          <a:p>
            <a:pPr marL="0" indent="0">
              <a:buNone/>
            </a:pPr>
            <a:r>
              <a:rPr lang="da-DK" sz="1400" dirty="0"/>
              <a:t> </a:t>
            </a:r>
          </a:p>
          <a:p>
            <a:r>
              <a:rPr lang="da-DK" sz="1400" dirty="0"/>
              <a:t>Inflationen skønnes til 4,4 pct. i perioden, og der forventes dermed en betydelig reallønsfremgang. </a:t>
            </a:r>
          </a:p>
          <a:p>
            <a:endParaRPr lang="da-DK" sz="1400" dirty="0"/>
          </a:p>
          <a:p>
            <a:r>
              <a:rPr lang="da-DK" sz="1400" dirty="0"/>
              <a:t>Øvrige formål er ikke-lønmæssige goder, først og fremmest bedre barselsvilkår og mulighed for at holde fri ved barns sygdom. </a:t>
            </a:r>
          </a:p>
          <a:p>
            <a:endParaRPr lang="da-DK" sz="1400" dirty="0"/>
          </a:p>
          <a:p>
            <a:r>
              <a:rPr lang="da-DK" sz="1400" dirty="0"/>
              <a:t>Forventet reallønsforbedring: 1,87 pct. + </a:t>
            </a:r>
            <a:r>
              <a:rPr lang="da-DK" sz="1400" dirty="0" err="1"/>
              <a:t>fritvalgslønkonto</a:t>
            </a:r>
            <a:r>
              <a:rPr lang="da-DK" sz="1400"/>
              <a:t> (1,85 </a:t>
            </a:r>
            <a:r>
              <a:rPr lang="da-DK" sz="1400" dirty="0"/>
              <a:t>pct), evt. tillæg, forfremmelser, lokale forhandlinger osv. </a:t>
            </a:r>
          </a:p>
          <a:p>
            <a:pPr lvl="1">
              <a:buFont typeface="Wingdings" panose="05000000000000000000" pitchFamily="2" charset="2"/>
              <a:buChar char="à"/>
            </a:pPr>
            <a:endParaRPr lang="da-DK" dirty="0"/>
          </a:p>
        </p:txBody>
      </p:sp>
      <p:sp>
        <p:nvSpPr>
          <p:cNvPr id="4" name="Pladsholder til tekst 3">
            <a:extLst>
              <a:ext uri="{FF2B5EF4-FFF2-40B4-BE49-F238E27FC236}">
                <a16:creationId xmlns:a16="http://schemas.microsoft.com/office/drawing/2014/main" id="{E1EF8446-4880-CB59-AE33-D4FC5CAE0804}"/>
              </a:ext>
            </a:extLst>
          </p:cNvPr>
          <p:cNvSpPr>
            <a:spLocks noGrp="1"/>
          </p:cNvSpPr>
          <p:nvPr>
            <p:ph type="body" sz="quarter" idx="13"/>
          </p:nvPr>
        </p:nvSpPr>
        <p:spPr/>
        <p:txBody>
          <a:bodyPr/>
          <a:lstStyle/>
          <a:p>
            <a:r>
              <a:rPr lang="da-DK" dirty="0"/>
              <a:t>OK26</a:t>
            </a:r>
          </a:p>
        </p:txBody>
      </p:sp>
    </p:spTree>
    <p:extLst>
      <p:ext uri="{BB962C8B-B14F-4D97-AF65-F5344CB8AC3E}">
        <p14:creationId xmlns:p14="http://schemas.microsoft.com/office/powerpoint/2010/main" val="342222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1575E7E7-E662-491D-1C73-4FE66A3EF707}"/>
              </a:ext>
            </a:extLst>
          </p:cNvPr>
          <p:cNvSpPr>
            <a:spLocks noGrp="1"/>
          </p:cNvSpPr>
          <p:nvPr>
            <p:ph type="sldNum" sz="quarter" idx="17"/>
          </p:nvPr>
        </p:nvSpPr>
        <p:spPr/>
        <p:txBody>
          <a:bodyPr/>
          <a:lstStyle/>
          <a:p>
            <a:fld id="{23AA811B-2EBD-4900-905E-5BE206449611}" type="slidenum">
              <a:rPr lang="da-DK" smtClean="0"/>
              <a:pPr/>
              <a:t>7</a:t>
            </a:fld>
            <a:endParaRPr lang="da-DK"/>
          </a:p>
        </p:txBody>
      </p:sp>
      <p:sp>
        <p:nvSpPr>
          <p:cNvPr id="3" name="Pladsholder til billede 2">
            <a:extLst>
              <a:ext uri="{FF2B5EF4-FFF2-40B4-BE49-F238E27FC236}">
                <a16:creationId xmlns:a16="http://schemas.microsoft.com/office/drawing/2014/main" id="{3BA0A95F-C2A2-AF5E-5B29-FBF2D2962CA3}"/>
              </a:ext>
            </a:extLst>
          </p:cNvPr>
          <p:cNvSpPr>
            <a:spLocks noGrp="1"/>
          </p:cNvSpPr>
          <p:nvPr>
            <p:ph type="pic" sz="quarter" idx="13"/>
          </p:nvPr>
        </p:nvSpPr>
        <p:spPr/>
        <p:txBody>
          <a:bodyPr/>
          <a:lstStyle/>
          <a:p>
            <a:endParaRPr lang="da-DK" dirty="0"/>
          </a:p>
        </p:txBody>
      </p:sp>
      <p:sp>
        <p:nvSpPr>
          <p:cNvPr id="4" name="Pladsholder til tekst 3">
            <a:extLst>
              <a:ext uri="{FF2B5EF4-FFF2-40B4-BE49-F238E27FC236}">
                <a16:creationId xmlns:a16="http://schemas.microsoft.com/office/drawing/2014/main" id="{2BBA5E6C-EAB1-5411-2D3F-1C6E28C878E0}"/>
              </a:ext>
            </a:extLst>
          </p:cNvPr>
          <p:cNvSpPr>
            <a:spLocks noGrp="1"/>
          </p:cNvSpPr>
          <p:nvPr>
            <p:ph type="body" sz="quarter" idx="21"/>
          </p:nvPr>
        </p:nvSpPr>
        <p:spPr/>
        <p:txBody>
          <a:bodyPr/>
          <a:lstStyle/>
          <a:p>
            <a:endParaRPr lang="da-DK"/>
          </a:p>
        </p:txBody>
      </p:sp>
      <p:sp>
        <p:nvSpPr>
          <p:cNvPr id="5" name="Pladsholder til tekst 4">
            <a:extLst>
              <a:ext uri="{FF2B5EF4-FFF2-40B4-BE49-F238E27FC236}">
                <a16:creationId xmlns:a16="http://schemas.microsoft.com/office/drawing/2014/main" id="{13343FCF-EB87-4CB4-E086-171E3B80E2F8}"/>
              </a:ext>
            </a:extLst>
          </p:cNvPr>
          <p:cNvSpPr>
            <a:spLocks noGrp="1"/>
          </p:cNvSpPr>
          <p:nvPr>
            <p:ph type="body" sz="quarter" idx="14"/>
          </p:nvPr>
        </p:nvSpPr>
        <p:spPr/>
        <p:txBody>
          <a:bodyPr/>
          <a:lstStyle/>
          <a:p>
            <a:endParaRPr lang="da-DK"/>
          </a:p>
        </p:txBody>
      </p:sp>
      <p:sp>
        <p:nvSpPr>
          <p:cNvPr id="6" name="Undertitel 5">
            <a:extLst>
              <a:ext uri="{FF2B5EF4-FFF2-40B4-BE49-F238E27FC236}">
                <a16:creationId xmlns:a16="http://schemas.microsoft.com/office/drawing/2014/main" id="{4EF9A92D-9AEB-D8F9-A12E-14E2E4139E0B}"/>
              </a:ext>
            </a:extLst>
          </p:cNvPr>
          <p:cNvSpPr>
            <a:spLocks noGrp="1"/>
          </p:cNvSpPr>
          <p:nvPr>
            <p:ph type="subTitle" idx="1"/>
          </p:nvPr>
        </p:nvSpPr>
        <p:spPr/>
        <p:txBody>
          <a:bodyPr/>
          <a:lstStyle/>
          <a:p>
            <a:endParaRPr lang="da-DK"/>
          </a:p>
        </p:txBody>
      </p:sp>
      <p:sp>
        <p:nvSpPr>
          <p:cNvPr id="7" name="Titel 6">
            <a:extLst>
              <a:ext uri="{FF2B5EF4-FFF2-40B4-BE49-F238E27FC236}">
                <a16:creationId xmlns:a16="http://schemas.microsoft.com/office/drawing/2014/main" id="{56C1F239-10C3-D81A-F09C-79C88177D698}"/>
              </a:ext>
            </a:extLst>
          </p:cNvPr>
          <p:cNvSpPr>
            <a:spLocks noGrp="1"/>
          </p:cNvSpPr>
          <p:nvPr>
            <p:ph type="ctrTitle"/>
          </p:nvPr>
        </p:nvSpPr>
        <p:spPr/>
        <p:txBody>
          <a:bodyPr/>
          <a:lstStyle/>
          <a:p>
            <a:r>
              <a:rPr lang="da-DK" dirty="0" err="1"/>
              <a:t>Fritvalgslønkonto</a:t>
            </a:r>
            <a:endParaRPr lang="da-DK" dirty="0"/>
          </a:p>
        </p:txBody>
      </p:sp>
      <p:sp>
        <p:nvSpPr>
          <p:cNvPr id="8" name="Pladsholder til dato 7">
            <a:extLst>
              <a:ext uri="{FF2B5EF4-FFF2-40B4-BE49-F238E27FC236}">
                <a16:creationId xmlns:a16="http://schemas.microsoft.com/office/drawing/2014/main" id="{8297408C-C99C-6E43-E3E2-7773F8664BA3}"/>
              </a:ext>
            </a:extLst>
          </p:cNvPr>
          <p:cNvSpPr>
            <a:spLocks noGrp="1"/>
          </p:cNvSpPr>
          <p:nvPr>
            <p:ph type="dt" sz="half" idx="15"/>
          </p:nvPr>
        </p:nvSpPr>
        <p:spPr/>
        <p:txBody>
          <a:bodyPr/>
          <a:lstStyle/>
          <a:p>
            <a:fld id="{7A5F9F7D-E149-41C5-8B91-725F40F33709}" type="datetime2">
              <a:rPr lang="da-DK" smtClean="0"/>
              <a:t>1. maj 2026</a:t>
            </a:fld>
            <a:endParaRPr lang="da-DK"/>
          </a:p>
        </p:txBody>
      </p:sp>
      <p:sp>
        <p:nvSpPr>
          <p:cNvPr id="9" name="Pladsholder til sidefod 8">
            <a:extLst>
              <a:ext uri="{FF2B5EF4-FFF2-40B4-BE49-F238E27FC236}">
                <a16:creationId xmlns:a16="http://schemas.microsoft.com/office/drawing/2014/main" id="{ABB814E0-2567-2B64-4D94-80991F5C1749}"/>
              </a:ext>
            </a:extLst>
          </p:cNvPr>
          <p:cNvSpPr>
            <a:spLocks noGrp="1"/>
          </p:cNvSpPr>
          <p:nvPr>
            <p:ph type="ftr" sz="quarter" idx="16"/>
          </p:nvPr>
        </p:nvSpPr>
        <p:spPr/>
        <p:txBody>
          <a:bodyPr/>
          <a:lstStyle/>
          <a:p>
            <a:endParaRPr lang="da-DK"/>
          </a:p>
        </p:txBody>
      </p:sp>
    </p:spTree>
    <p:extLst>
      <p:ext uri="{BB962C8B-B14F-4D97-AF65-F5344CB8AC3E}">
        <p14:creationId xmlns:p14="http://schemas.microsoft.com/office/powerpoint/2010/main" val="3988204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FEBFC-0BCC-2E3C-3BDE-F7A5A04F144F}"/>
              </a:ext>
            </a:extLst>
          </p:cNvPr>
          <p:cNvSpPr>
            <a:spLocks noGrp="1"/>
          </p:cNvSpPr>
          <p:nvPr>
            <p:ph type="title"/>
          </p:nvPr>
        </p:nvSpPr>
        <p:spPr>
          <a:xfrm>
            <a:off x="631596" y="900000"/>
            <a:ext cx="11020654" cy="1244713"/>
          </a:xfrm>
        </p:spPr>
        <p:txBody>
          <a:bodyPr/>
          <a:lstStyle/>
          <a:p>
            <a:r>
              <a:rPr lang="da-DK" sz="4000" dirty="0"/>
              <a:t>Din lønseddel</a:t>
            </a:r>
          </a:p>
        </p:txBody>
      </p:sp>
      <p:pic>
        <p:nvPicPr>
          <p:cNvPr id="8" name="Pladsholder til indhold 7" descr="Kontrolliste med massiv udfyldning">
            <a:extLst>
              <a:ext uri="{FF2B5EF4-FFF2-40B4-BE49-F238E27FC236}">
                <a16:creationId xmlns:a16="http://schemas.microsoft.com/office/drawing/2014/main" id="{F721902A-238A-029F-801E-A3B193FB5807}"/>
              </a:ext>
            </a:extLst>
          </p:cNvPr>
          <p:cNvPicPr>
            <a:picLocks noGrp="1" noChangeAspect="1"/>
          </p:cNvPicPr>
          <p:nvPr>
            <p:ph idx="1"/>
          </p:nvPr>
        </p:nvPicPr>
        <p:blipFill>
          <a:blip>
            <a:extLst>
              <a:ext uri="{96DAC541-7B7A-43D3-8B79-37D633B846F1}">
                <asvg:svgBlip xmlns:asvg="http://schemas.microsoft.com/office/drawing/2016/SVG/main" r:embed="rId3"/>
              </a:ext>
            </a:extLst>
          </a:blip>
          <a:stretch>
            <a:fillRect/>
          </a:stretch>
        </p:blipFill>
        <p:spPr>
          <a:xfrm>
            <a:off x="-245096" y="1637142"/>
            <a:ext cx="5301171" cy="4788563"/>
          </a:xfrm>
        </p:spPr>
      </p:pic>
      <p:sp>
        <p:nvSpPr>
          <p:cNvPr id="4" name="Pladsholder til indhold 3">
            <a:extLst>
              <a:ext uri="{FF2B5EF4-FFF2-40B4-BE49-F238E27FC236}">
                <a16:creationId xmlns:a16="http://schemas.microsoft.com/office/drawing/2014/main" id="{C1559E98-8E23-7CA4-BFE3-792EC9CD8A90}"/>
              </a:ext>
            </a:extLst>
          </p:cNvPr>
          <p:cNvSpPr>
            <a:spLocks noGrp="1"/>
          </p:cNvSpPr>
          <p:nvPr>
            <p:ph sz="half" idx="2"/>
          </p:nvPr>
        </p:nvSpPr>
        <p:spPr>
          <a:xfrm>
            <a:off x="6273800" y="999241"/>
            <a:ext cx="5375274" cy="5498759"/>
          </a:xfrm>
        </p:spPr>
        <p:txBody>
          <a:bodyPr/>
          <a:lstStyle/>
          <a:p>
            <a:pPr marL="0" indent="0">
              <a:buNone/>
            </a:pPr>
            <a:r>
              <a:rPr lang="da-DK" sz="2800" b="1" dirty="0">
                <a:solidFill>
                  <a:schemeClr val="tx2">
                    <a:lumMod val="75000"/>
                    <a:lumOff val="25000"/>
                  </a:schemeClr>
                </a:solidFill>
              </a:rPr>
              <a:t>I dag:</a:t>
            </a:r>
          </a:p>
          <a:p>
            <a:pPr marL="0" indent="0">
              <a:buNone/>
            </a:pPr>
            <a:r>
              <a:rPr lang="da-DK" dirty="0"/>
              <a:t>Løn </a:t>
            </a:r>
          </a:p>
          <a:p>
            <a:pPr marL="0" indent="0">
              <a:buNone/>
            </a:pPr>
            <a:r>
              <a:rPr lang="da-DK" dirty="0"/>
              <a:t>Tillæg</a:t>
            </a:r>
          </a:p>
          <a:p>
            <a:pPr marL="0" indent="0">
              <a:buNone/>
            </a:pPr>
            <a:r>
              <a:rPr lang="da-DK" dirty="0"/>
              <a:t>Pension</a:t>
            </a:r>
          </a:p>
          <a:p>
            <a:pPr marL="0" indent="0">
              <a:buNone/>
            </a:pPr>
            <a:r>
              <a:rPr lang="da-DK" dirty="0"/>
              <a:t>Ferie </a:t>
            </a:r>
          </a:p>
          <a:p>
            <a:pPr marL="0" indent="0">
              <a:buNone/>
            </a:pPr>
            <a:r>
              <a:rPr lang="da-DK" dirty="0"/>
              <a:t>6. </a:t>
            </a:r>
            <a:r>
              <a:rPr lang="da-DK"/>
              <a:t>ferieuge</a:t>
            </a:r>
            <a:endParaRPr lang="da-DK" dirty="0"/>
          </a:p>
          <a:p>
            <a:pPr marL="0" indent="0">
              <a:buNone/>
            </a:pPr>
            <a:r>
              <a:rPr lang="da-DK" dirty="0"/>
              <a:t>Særlige feriegodtgørelse </a:t>
            </a:r>
          </a:p>
          <a:p>
            <a:pPr marL="0" indent="0">
              <a:buNone/>
            </a:pPr>
            <a:endParaRPr lang="da-DK" dirty="0"/>
          </a:p>
          <a:p>
            <a:pPr marL="0" indent="0">
              <a:buNone/>
            </a:pPr>
            <a:r>
              <a:rPr lang="da-DK" sz="2800" b="1" dirty="0">
                <a:solidFill>
                  <a:schemeClr val="tx2">
                    <a:lumMod val="75000"/>
                    <a:lumOff val="25000"/>
                  </a:schemeClr>
                </a:solidFill>
              </a:rPr>
              <a:t>Den 1.1.2028:</a:t>
            </a:r>
          </a:p>
          <a:p>
            <a:pPr marL="0" indent="0">
              <a:buNone/>
            </a:pPr>
            <a:r>
              <a:rPr lang="da-DK" dirty="0"/>
              <a:t>Løn </a:t>
            </a:r>
          </a:p>
          <a:p>
            <a:pPr marL="0" indent="0">
              <a:buNone/>
            </a:pPr>
            <a:r>
              <a:rPr lang="da-DK" dirty="0"/>
              <a:t>Tillæg</a:t>
            </a:r>
          </a:p>
          <a:p>
            <a:pPr marL="0" indent="0">
              <a:buNone/>
            </a:pPr>
            <a:r>
              <a:rPr lang="da-DK" dirty="0"/>
              <a:t>Pension</a:t>
            </a:r>
          </a:p>
          <a:p>
            <a:pPr marL="0" indent="0">
              <a:buNone/>
            </a:pPr>
            <a:r>
              <a:rPr lang="da-DK" dirty="0"/>
              <a:t>Ferie </a:t>
            </a:r>
          </a:p>
          <a:p>
            <a:pPr marL="0" indent="0">
              <a:buNone/>
            </a:pPr>
            <a:r>
              <a:rPr lang="da-DK" b="1" dirty="0" err="1">
                <a:solidFill>
                  <a:schemeClr val="tx2">
                    <a:lumMod val="50000"/>
                    <a:lumOff val="50000"/>
                  </a:schemeClr>
                </a:solidFill>
              </a:rPr>
              <a:t>Fritvalgs</a:t>
            </a:r>
            <a:r>
              <a:rPr lang="da-DK" b="1" dirty="0" err="1">
                <a:solidFill>
                  <a:schemeClr val="accent6"/>
                </a:solidFill>
              </a:rPr>
              <a:t>midler</a:t>
            </a:r>
            <a:endParaRPr lang="da-DK" b="1" dirty="0">
              <a:solidFill>
                <a:schemeClr val="accent6"/>
              </a:solidFill>
            </a:endParaRPr>
          </a:p>
          <a:p>
            <a:pPr marL="0" indent="0">
              <a:buNone/>
            </a:pPr>
            <a:r>
              <a:rPr lang="da-DK" b="1" dirty="0" err="1">
                <a:solidFill>
                  <a:schemeClr val="tx2">
                    <a:lumMod val="50000"/>
                    <a:lumOff val="50000"/>
                  </a:schemeClr>
                </a:solidFill>
              </a:rPr>
              <a:t>Fritvalgs</a:t>
            </a:r>
            <a:r>
              <a:rPr lang="da-DK" b="1" dirty="0" err="1">
                <a:solidFill>
                  <a:schemeClr val="accent6"/>
                </a:solidFill>
              </a:rPr>
              <a:t>dage</a:t>
            </a:r>
            <a:r>
              <a:rPr lang="da-DK" b="1" dirty="0">
                <a:solidFill>
                  <a:schemeClr val="tx2">
                    <a:lumMod val="50000"/>
                    <a:lumOff val="50000"/>
                  </a:schemeClr>
                </a:solidFill>
              </a:rPr>
              <a:t> </a:t>
            </a:r>
          </a:p>
          <a:p>
            <a:pPr marL="0" indent="0">
              <a:buNone/>
            </a:pPr>
            <a:endParaRPr lang="da-DK" dirty="0"/>
          </a:p>
        </p:txBody>
      </p:sp>
      <p:sp>
        <p:nvSpPr>
          <p:cNvPr id="5" name="Pladsholder til tekst 4">
            <a:extLst>
              <a:ext uri="{FF2B5EF4-FFF2-40B4-BE49-F238E27FC236}">
                <a16:creationId xmlns:a16="http://schemas.microsoft.com/office/drawing/2014/main" id="{5B7E24FD-2126-8801-7FD7-BCA54CF67E86}"/>
              </a:ext>
            </a:extLst>
          </p:cNvPr>
          <p:cNvSpPr>
            <a:spLocks noGrp="1"/>
          </p:cNvSpPr>
          <p:nvPr>
            <p:ph type="body" sz="quarter" idx="17"/>
          </p:nvPr>
        </p:nvSpPr>
        <p:spPr>
          <a:xfrm flipV="1">
            <a:off x="539658" y="6498000"/>
            <a:ext cx="11112500" cy="180000"/>
          </a:xfrm>
        </p:spPr>
        <p:txBody>
          <a:bodyPr/>
          <a:lstStyle/>
          <a:p>
            <a:endParaRPr lang="da-DK" dirty="0"/>
          </a:p>
        </p:txBody>
      </p:sp>
      <p:sp>
        <p:nvSpPr>
          <p:cNvPr id="6" name="Pladsholder til slidenummer 5">
            <a:extLst>
              <a:ext uri="{FF2B5EF4-FFF2-40B4-BE49-F238E27FC236}">
                <a16:creationId xmlns:a16="http://schemas.microsoft.com/office/drawing/2014/main" id="{AE435907-F3E3-8391-977F-A2900091969F}"/>
              </a:ext>
            </a:extLst>
          </p:cNvPr>
          <p:cNvSpPr>
            <a:spLocks noGrp="1"/>
          </p:cNvSpPr>
          <p:nvPr>
            <p:ph type="sldNum" sz="quarter" idx="12"/>
          </p:nvPr>
        </p:nvSpPr>
        <p:spPr/>
        <p:txBody>
          <a:bodyPr/>
          <a:lstStyle/>
          <a:p>
            <a:fld id="{23AA811B-2EBD-4900-905E-5BE206449611}" type="slidenum">
              <a:rPr lang="da-DK" smtClean="0"/>
              <a:pPr/>
              <a:t>8</a:t>
            </a:fld>
            <a:endParaRPr lang="da-DK" dirty="0"/>
          </a:p>
        </p:txBody>
      </p:sp>
    </p:spTree>
    <p:extLst>
      <p:ext uri="{BB962C8B-B14F-4D97-AF65-F5344CB8AC3E}">
        <p14:creationId xmlns:p14="http://schemas.microsoft.com/office/powerpoint/2010/main" val="3324462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9D752DE-C3B4-8284-1A81-701328088262}"/>
              </a:ext>
            </a:extLst>
          </p:cNvPr>
          <p:cNvSpPr>
            <a:spLocks noGrp="1"/>
          </p:cNvSpPr>
          <p:nvPr>
            <p:ph type="body" sz="quarter" idx="13"/>
          </p:nvPr>
        </p:nvSpPr>
        <p:spPr/>
        <p:txBody>
          <a:bodyPr/>
          <a:lstStyle/>
          <a:p>
            <a:pPr algn="l"/>
            <a:r>
              <a:rPr lang="da-DK" dirty="0"/>
              <a:t>OK26</a:t>
            </a:r>
          </a:p>
        </p:txBody>
      </p:sp>
      <p:sp>
        <p:nvSpPr>
          <p:cNvPr id="3" name="Pladsholder til tekst 2">
            <a:extLst>
              <a:ext uri="{FF2B5EF4-FFF2-40B4-BE49-F238E27FC236}">
                <a16:creationId xmlns:a16="http://schemas.microsoft.com/office/drawing/2014/main" id="{FAF51651-5755-B6EE-5A83-FD79F2B8DEC3}"/>
              </a:ext>
            </a:extLst>
          </p:cNvPr>
          <p:cNvSpPr>
            <a:spLocks noGrp="1"/>
          </p:cNvSpPr>
          <p:nvPr>
            <p:ph type="body" idx="21"/>
          </p:nvPr>
        </p:nvSpPr>
        <p:spPr/>
        <p:txBody>
          <a:bodyPr/>
          <a:lstStyle/>
          <a:p>
            <a:r>
              <a:rPr lang="da-DK" sz="1800" b="1" dirty="0"/>
              <a:t>Løn</a:t>
            </a:r>
          </a:p>
        </p:txBody>
      </p:sp>
      <p:sp>
        <p:nvSpPr>
          <p:cNvPr id="4" name="Pladsholder til indhold 3">
            <a:extLst>
              <a:ext uri="{FF2B5EF4-FFF2-40B4-BE49-F238E27FC236}">
                <a16:creationId xmlns:a16="http://schemas.microsoft.com/office/drawing/2014/main" id="{E3BD2611-FB68-0FA2-54DC-7B38E4E6C664}"/>
              </a:ext>
            </a:extLst>
          </p:cNvPr>
          <p:cNvSpPr>
            <a:spLocks noGrp="1"/>
          </p:cNvSpPr>
          <p:nvPr>
            <p:ph sz="half" idx="22"/>
          </p:nvPr>
        </p:nvSpPr>
        <p:spPr>
          <a:solidFill>
            <a:schemeClr val="accent1"/>
          </a:solidFill>
          <a:effectLst>
            <a:outerShdw blurRad="50800" dist="38100" algn="l" rotWithShape="0">
              <a:prstClr val="black">
                <a:alpha val="40000"/>
              </a:prstClr>
            </a:outerShdw>
          </a:effectLst>
        </p:spPr>
        <p:txBody>
          <a:bodyPr/>
          <a:lstStyle/>
          <a:p>
            <a:endParaRPr lang="da-DK" dirty="0"/>
          </a:p>
          <a:p>
            <a:endParaRPr lang="da-DK" dirty="0"/>
          </a:p>
          <a:p>
            <a:endParaRPr lang="da-DK" dirty="0">
              <a:solidFill>
                <a:schemeClr val="bg1"/>
              </a:solidFill>
            </a:endParaRPr>
          </a:p>
          <a:p>
            <a:pPr marL="0" indent="0">
              <a:buNone/>
            </a:pPr>
            <a:endParaRPr lang="da-DK" sz="1800" dirty="0">
              <a:solidFill>
                <a:schemeClr val="bg1"/>
              </a:solidFill>
            </a:endParaRPr>
          </a:p>
          <a:p>
            <a:pPr marL="358775" lvl="1" indent="0">
              <a:buNone/>
            </a:pPr>
            <a:r>
              <a:rPr lang="da-DK" sz="1800" dirty="0">
                <a:solidFill>
                  <a:schemeClr val="bg1"/>
                </a:solidFill>
              </a:rPr>
              <a:t>En </a:t>
            </a:r>
            <a:r>
              <a:rPr lang="da-DK" sz="1800" dirty="0" err="1">
                <a:solidFill>
                  <a:schemeClr val="bg1"/>
                </a:solidFill>
              </a:rPr>
              <a:t>fritvalgslønkonto</a:t>
            </a:r>
            <a:r>
              <a:rPr lang="da-DK" sz="1800" dirty="0">
                <a:solidFill>
                  <a:schemeClr val="bg1"/>
                </a:solidFill>
              </a:rPr>
              <a:t> for ikke-seniorer på 6,62% &amp; for seniorer på 7,56 %, </a:t>
            </a:r>
          </a:p>
          <a:p>
            <a:pPr marL="358775" lvl="1" indent="0">
              <a:buNone/>
            </a:pPr>
            <a:r>
              <a:rPr lang="da-DK" sz="1800" dirty="0">
                <a:solidFill>
                  <a:schemeClr val="bg1"/>
                </a:solidFill>
              </a:rPr>
              <a:t>som den ansatte kan hæve midler fra.</a:t>
            </a:r>
          </a:p>
          <a:p>
            <a:pPr marL="457200" lvl="1" indent="0">
              <a:buNone/>
            </a:pPr>
            <a:endParaRPr lang="da-DK" sz="1800" dirty="0">
              <a:solidFill>
                <a:schemeClr val="bg1"/>
              </a:solidFill>
            </a:endParaRPr>
          </a:p>
        </p:txBody>
      </p:sp>
      <p:sp>
        <p:nvSpPr>
          <p:cNvPr id="5" name="Pladsholder til tekst 4">
            <a:extLst>
              <a:ext uri="{FF2B5EF4-FFF2-40B4-BE49-F238E27FC236}">
                <a16:creationId xmlns:a16="http://schemas.microsoft.com/office/drawing/2014/main" id="{4DA086C2-848F-C045-07DA-8B7393CEE333}"/>
              </a:ext>
            </a:extLst>
          </p:cNvPr>
          <p:cNvSpPr>
            <a:spLocks noGrp="1"/>
          </p:cNvSpPr>
          <p:nvPr>
            <p:ph type="body" sz="quarter" idx="23"/>
          </p:nvPr>
        </p:nvSpPr>
        <p:spPr/>
        <p:txBody>
          <a:bodyPr/>
          <a:lstStyle/>
          <a:p>
            <a:r>
              <a:rPr lang="da-DK" sz="1800" b="1" dirty="0"/>
              <a:t>Frihedsrettigheder</a:t>
            </a:r>
          </a:p>
        </p:txBody>
      </p:sp>
      <p:sp>
        <p:nvSpPr>
          <p:cNvPr id="6" name="Pladsholder til indhold 5">
            <a:extLst>
              <a:ext uri="{FF2B5EF4-FFF2-40B4-BE49-F238E27FC236}">
                <a16:creationId xmlns:a16="http://schemas.microsoft.com/office/drawing/2014/main" id="{0FF5AF28-53BA-235C-90DB-5CEF314EF7FF}"/>
              </a:ext>
            </a:extLst>
          </p:cNvPr>
          <p:cNvSpPr>
            <a:spLocks noGrp="1"/>
          </p:cNvSpPr>
          <p:nvPr>
            <p:ph sz="quarter" idx="24"/>
          </p:nvPr>
        </p:nvSpPr>
        <p:spPr>
          <a:solidFill>
            <a:schemeClr val="accent1">
              <a:lumMod val="20000"/>
              <a:lumOff val="80000"/>
            </a:schemeClr>
          </a:solidFill>
          <a:effectLst>
            <a:outerShdw blurRad="50800" dist="38100" algn="l" rotWithShape="0">
              <a:prstClr val="black">
                <a:alpha val="40000"/>
              </a:prstClr>
            </a:outerShdw>
          </a:effectLst>
        </p:spPr>
        <p:txBody>
          <a:bodyPr/>
          <a:lstStyle/>
          <a:p>
            <a:pPr marL="0" indent="0">
              <a:buNone/>
            </a:pPr>
            <a:endParaRPr lang="da-DK" sz="1800" dirty="0"/>
          </a:p>
          <a:p>
            <a:pPr marL="358775" indent="0">
              <a:buNone/>
            </a:pPr>
            <a:r>
              <a:rPr lang="da-DK" sz="1800" dirty="0"/>
              <a:t>Frihed holdes med løntræk.</a:t>
            </a:r>
          </a:p>
          <a:p>
            <a:pPr marL="358775" indent="0">
              <a:buNone/>
            </a:pPr>
            <a:r>
              <a:rPr lang="da-DK" sz="1800" dirty="0"/>
              <a:t>Eksisterende frihedsrettigheder:</a:t>
            </a:r>
            <a:br>
              <a:rPr lang="da-DK" sz="1800" dirty="0"/>
            </a:br>
            <a:r>
              <a:rPr lang="da-DK" sz="1800" dirty="0"/>
              <a:t>	6. ferieuge (5 dage) </a:t>
            </a:r>
            <a:br>
              <a:rPr lang="da-DK" sz="1800" dirty="0"/>
            </a:br>
            <a:r>
              <a:rPr lang="da-DK" sz="1800" dirty="0"/>
              <a:t>	2 seniordage (fra 62 år)</a:t>
            </a:r>
          </a:p>
          <a:p>
            <a:pPr marL="358775" indent="0">
              <a:buNone/>
            </a:pPr>
            <a:endParaRPr lang="da-DK" sz="1800" dirty="0"/>
          </a:p>
          <a:p>
            <a:pPr marL="358775" indent="0">
              <a:buNone/>
            </a:pPr>
            <a:r>
              <a:rPr lang="da-DK" sz="1800" dirty="0">
                <a:solidFill>
                  <a:schemeClr val="accent1"/>
                </a:solidFill>
              </a:rPr>
              <a:t>Nye frihedsrettigheder:</a:t>
            </a:r>
            <a:br>
              <a:rPr lang="da-DK" sz="1800" dirty="0">
                <a:solidFill>
                  <a:schemeClr val="accent1"/>
                </a:solidFill>
              </a:rPr>
            </a:br>
            <a:r>
              <a:rPr lang="da-DK" sz="1800" dirty="0">
                <a:solidFill>
                  <a:schemeClr val="accent1"/>
                </a:solidFill>
              </a:rPr>
              <a:t>	1 </a:t>
            </a:r>
            <a:r>
              <a:rPr lang="da-DK" sz="1800" dirty="0" err="1">
                <a:solidFill>
                  <a:schemeClr val="accent1"/>
                </a:solidFill>
              </a:rPr>
              <a:t>fritvalgsdag</a:t>
            </a:r>
            <a:r>
              <a:rPr lang="da-DK" sz="1800" dirty="0">
                <a:solidFill>
                  <a:schemeClr val="accent1"/>
                </a:solidFill>
              </a:rPr>
              <a:t> til ansatte, der 	hverken har omsorgsdage eller 	seniordage</a:t>
            </a:r>
          </a:p>
          <a:p>
            <a:pPr marL="358775" indent="0">
              <a:buNone/>
            </a:pPr>
            <a:r>
              <a:rPr lang="da-DK" sz="1800" dirty="0">
                <a:solidFill>
                  <a:schemeClr val="accent1"/>
                </a:solidFill>
              </a:rPr>
              <a:t>	2 nye seniordage </a:t>
            </a:r>
            <a:br>
              <a:rPr lang="da-DK" sz="1800" dirty="0"/>
            </a:br>
            <a:endParaRPr lang="da-DK" sz="1800" dirty="0"/>
          </a:p>
        </p:txBody>
      </p:sp>
      <p:sp>
        <p:nvSpPr>
          <p:cNvPr id="7" name="Titel 6">
            <a:extLst>
              <a:ext uri="{FF2B5EF4-FFF2-40B4-BE49-F238E27FC236}">
                <a16:creationId xmlns:a16="http://schemas.microsoft.com/office/drawing/2014/main" id="{4BEC74AA-27C1-5D4D-2BE4-3377487E41D0}"/>
              </a:ext>
            </a:extLst>
          </p:cNvPr>
          <p:cNvSpPr>
            <a:spLocks noGrp="1"/>
          </p:cNvSpPr>
          <p:nvPr>
            <p:ph type="title"/>
          </p:nvPr>
        </p:nvSpPr>
        <p:spPr/>
        <p:txBody>
          <a:bodyPr/>
          <a:lstStyle/>
          <a:p>
            <a:r>
              <a:rPr lang="da-DK" dirty="0"/>
              <a:t>Øget fleksibilitet</a:t>
            </a:r>
          </a:p>
        </p:txBody>
      </p:sp>
      <p:sp>
        <p:nvSpPr>
          <p:cNvPr id="8" name="Pladsholder til tekst 7">
            <a:extLst>
              <a:ext uri="{FF2B5EF4-FFF2-40B4-BE49-F238E27FC236}">
                <a16:creationId xmlns:a16="http://schemas.microsoft.com/office/drawing/2014/main" id="{9481FDC1-9B28-35DB-2D6E-A844031608BC}"/>
              </a:ext>
            </a:extLst>
          </p:cNvPr>
          <p:cNvSpPr>
            <a:spLocks noGrp="1"/>
          </p:cNvSpPr>
          <p:nvPr>
            <p:ph type="body" sz="quarter" idx="59"/>
          </p:nvPr>
        </p:nvSpPr>
        <p:spPr/>
        <p:txBody>
          <a:bodyPr/>
          <a:lstStyle/>
          <a:p>
            <a:endParaRPr lang="da-DK"/>
          </a:p>
        </p:txBody>
      </p:sp>
    </p:spTree>
    <p:extLst>
      <p:ext uri="{BB962C8B-B14F-4D97-AF65-F5344CB8AC3E}">
        <p14:creationId xmlns:p14="http://schemas.microsoft.com/office/powerpoint/2010/main" val="40186265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8302856208976196"/>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ac9ed6d6-e8a2-4229-8e58-0afc75040c28.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58ce330d-0dc0-49d6-a366-7254e1d8c84f.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jba\AppData\Local\Templafy\AddIns\PowerPointVsto\8631dbb8-d304-406b-8b69-299f282c2eb4.jpeg"/>
</p:tagLst>
</file>

<file path=ppt/theme/theme1.xml><?xml version="1.0" encoding="utf-8"?>
<a:theme xmlns:a="http://schemas.openxmlformats.org/drawingml/2006/main" name="Djøf PowerPoint skabelon">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a:defPPr>
      </a:lstStyle>
    </a:txDef>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NY_skab.pptx" id="{0B4B0519-8EB2-4428-B0B7-14D43AE2C7C3}" vid="{BB287D6E-34F2-4C4D-BE07-24ADEE18CB8A}"/>
    </a:ext>
  </a:extLst>
</a:theme>
</file>

<file path=ppt/theme/theme2.xml><?xml version="1.0" encoding="utf-8"?>
<a:theme xmlns:a="http://schemas.openxmlformats.org/drawingml/2006/main" name="Office-tema">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JØF">
      <a:dk1>
        <a:srgbClr val="000000"/>
      </a:dk1>
      <a:lt1>
        <a:srgbClr val="FFFFFF"/>
      </a:lt1>
      <a:dk2>
        <a:srgbClr val="06235F"/>
      </a:dk2>
      <a:lt2>
        <a:srgbClr val="F5F5F2"/>
      </a:lt2>
      <a:accent1>
        <a:srgbClr val="0054CE"/>
      </a:accent1>
      <a:accent2>
        <a:srgbClr val="06235F"/>
      </a:accent2>
      <a:accent3>
        <a:srgbClr val="BCD0D4"/>
      </a:accent3>
      <a:accent4>
        <a:srgbClr val="E6CDA3"/>
      </a:accent4>
      <a:accent5>
        <a:srgbClr val="FFFF78"/>
      </a:accent5>
      <a:accent6>
        <a:srgbClr val="FF466C"/>
      </a:accent6>
      <a:hlink>
        <a:srgbClr val="0054CE"/>
      </a:hlink>
      <a:folHlink>
        <a:srgbClr val="E6CDA3"/>
      </a:folHlink>
    </a:clrScheme>
    <a:fontScheme name="Djøf">
      <a:majorFont>
        <a:latin typeface="Djoef Offc"/>
        <a:ea typeface=""/>
        <a:cs typeface=""/>
      </a:majorFont>
      <a:minorFont>
        <a:latin typeface="Djoef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Hav Signal">
      <a:srgbClr val="0054CE"/>
    </a:custClr>
    <a:custClr name="Hav">
      <a:srgbClr val="06235F"/>
    </a:custClr>
    <a:custClr name="Kanvas">
      <a:srgbClr val="F5F5F2"/>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Hav Lys">
      <a:srgbClr val="BCD0D4"/>
    </a:custClr>
    <a:custClr name="Sand">
      <a:srgbClr val="E6CDA3"/>
    </a:custClr>
    <a:custClr name="Sand Lys">
      <a:srgbClr val="EBE0CD"/>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and Signal">
      <a:srgbClr val="FFFF78"/>
    </a:custClr>
    <a:custClr name="Jord Signal">
      <a:srgbClr val="FF466C"/>
    </a:custClr>
    <a:custClr name="Skov Signal">
      <a:srgbClr val="CBFF9E"/>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Jord">
      <a:srgbClr val="A48471"/>
    </a:custClr>
    <a:custClr name="Jord Lys">
      <a:srgbClr val="CEB7A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 name="Skov">
      <a:srgbClr val="2F4441"/>
    </a:custClr>
    <a:custClr name="Skov Lys">
      <a:srgbClr val="B2C9A7"/>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TemplafyTemplateConfiguration><![CDATA[{"elementsMetadata":[],"transformationConfigurations":[],"enableDocumentContentUpdater":false,"version":"2.0"}]]></TemplafyTemplateConfiguration>
</file>

<file path=customXml/item2.xml><?xml version="1.0" encoding="utf-8"?>
<TemplafyFormConfiguration><![CDATA[{"formFields":[],"formDataEntries":[]}]]></TemplafyFormConfiguration>
</file>

<file path=customXml/item3.xml><?xml version="1.0" encoding="utf-8"?>
<ct:contentTypeSchema xmlns:ct="http://schemas.microsoft.com/office/2006/metadata/contentType" xmlns:ma="http://schemas.microsoft.com/office/2006/metadata/properties/metaAttributes" ct:_="" ma:_="" ma:contentTypeName="Dokument" ma:contentTypeID="0x010100883FEE9B57278A4994C09D931F578E80" ma:contentTypeVersion="4" ma:contentTypeDescription="Opret et nyt dokument." ma:contentTypeScope="" ma:versionID="aee3acf32398e12bd19fe620a967a318">
  <xsd:schema xmlns:xsd="http://www.w3.org/2001/XMLSchema" xmlns:xs="http://www.w3.org/2001/XMLSchema" xmlns:p="http://schemas.microsoft.com/office/2006/metadata/properties" xmlns:ns2="3d2aef2a-676d-4f93-aa1f-ae48fc5122d9" targetNamespace="http://schemas.microsoft.com/office/2006/metadata/properties" ma:root="true" ma:fieldsID="f8f07c83ba6c2a1e0da25fbd92dca148" ns2:_="">
    <xsd:import namespace="3d2aef2a-676d-4f93-aa1f-ae48fc5122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aef2a-676d-4f93-aa1f-ae48fc5122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6.xml><?xml version="1.0" encoding="utf-8"?>
<TemplafySlideFormConfiguration><![CDATA[{"formFields":[],"formDataEntries":[]}]]></TemplafySlideFormConfiguration>
</file>

<file path=customXml/item7.xml><?xml version="1.0" encoding="utf-8"?>
<TemplafySlideTemplateConfiguration><![CDATA[{"slideVersion":1,"isValidatorEnabled":false,"isLocked":false,"elementsMetadata":[],"slideId":"638325207396276330","enableDocumentContentUpdater":false,"version":"2.0"}]]></TemplafySlideTemplateConfiguration>
</file>

<file path=customXml/itemProps1.xml><?xml version="1.0" encoding="utf-8"?>
<ds:datastoreItem xmlns:ds="http://schemas.openxmlformats.org/officeDocument/2006/customXml" ds:itemID="{9B95FF7A-7514-4090-BC63-FB709AA0CB1B}">
  <ds:schemaRefs/>
</ds:datastoreItem>
</file>

<file path=customXml/itemProps2.xml><?xml version="1.0" encoding="utf-8"?>
<ds:datastoreItem xmlns:ds="http://schemas.openxmlformats.org/officeDocument/2006/customXml" ds:itemID="{DD39F257-73BE-4B5C-A743-3709614EC361}">
  <ds:schemaRefs/>
</ds:datastoreItem>
</file>

<file path=customXml/itemProps3.xml><?xml version="1.0" encoding="utf-8"?>
<ds:datastoreItem xmlns:ds="http://schemas.openxmlformats.org/officeDocument/2006/customXml" ds:itemID="{1335D350-9B2D-4D84-9057-FAC2D8E12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2aef2a-676d-4f93-aa1f-ae48fc5122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C41E491-9832-4219-8E2F-34D1EDD302D5}">
  <ds:schemaRefs>
    <ds:schemaRef ds:uri="http://schemas.microsoft.com/sharepoint/v3/contenttype/forms"/>
  </ds:schemaRefs>
</ds:datastoreItem>
</file>

<file path=customXml/itemProps5.xml><?xml version="1.0" encoding="utf-8"?>
<ds:datastoreItem xmlns:ds="http://schemas.openxmlformats.org/officeDocument/2006/customXml" ds:itemID="{3CB9DFB3-18C6-4F84-BE05-F4C1C9129BB6}">
  <ds:schemaRefs>
    <ds:schemaRef ds:uri="http://purl.org/dc/terms/"/>
    <ds:schemaRef ds:uri="http://schemas.microsoft.com/office/2006/metadata/properties"/>
    <ds:schemaRef ds:uri="http://schemas.microsoft.com/office/2006/documentManagement/types"/>
    <ds:schemaRef ds:uri="http://www.w3.org/XML/1998/namespace"/>
    <ds:schemaRef ds:uri="3d2aef2a-676d-4f93-aa1f-ae48fc5122d9"/>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6.xml><?xml version="1.0" encoding="utf-8"?>
<ds:datastoreItem xmlns:ds="http://schemas.openxmlformats.org/officeDocument/2006/customXml" ds:itemID="{F0E72534-45B2-4AB6-98DA-47A6A991890B}">
  <ds:schemaRefs/>
</ds:datastoreItem>
</file>

<file path=customXml/itemProps7.xml><?xml version="1.0" encoding="utf-8"?>
<ds:datastoreItem xmlns:ds="http://schemas.openxmlformats.org/officeDocument/2006/customXml" ds:itemID="{DA52D1B9-0AA6-44F5-ADEA-CC3D60FDC2E3}">
  <ds:schemaRefs/>
</ds:datastoreItem>
</file>

<file path=docProps/app.xml><?xml version="1.0" encoding="utf-8"?>
<Properties xmlns="http://schemas.openxmlformats.org/officeDocument/2006/extended-properties" xmlns:vt="http://schemas.openxmlformats.org/officeDocument/2006/docPropsVTypes">
  <Template>blank</Template>
  <TotalTime>268</TotalTime>
  <Words>4278</Words>
  <Application>Microsoft Office PowerPoint</Application>
  <PresentationFormat>Widescreen</PresentationFormat>
  <Paragraphs>458</Paragraphs>
  <Slides>20</Slides>
  <Notes>14</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20</vt:i4>
      </vt:variant>
    </vt:vector>
  </HeadingPairs>
  <TitlesOfParts>
    <vt:vector size="28" baseType="lpstr">
      <vt:lpstr>Aptos</vt:lpstr>
      <vt:lpstr>Wingdings</vt:lpstr>
      <vt:lpstr>Calibri</vt:lpstr>
      <vt:lpstr>Djoef Offc</vt:lpstr>
      <vt:lpstr>Montserrat</vt:lpstr>
      <vt:lpstr>Montserrat SemiBold</vt:lpstr>
      <vt:lpstr>Arial</vt:lpstr>
      <vt:lpstr>Djøf PowerPoint skabelon</vt:lpstr>
      <vt:lpstr>OK26 – forlig i regionerne</vt:lpstr>
      <vt:lpstr>Indholdsfortegnelse</vt:lpstr>
      <vt:lpstr>Løn og overenskomstøkonomi</vt:lpstr>
      <vt:lpstr>Økonomisk ramme 9,2 pct</vt:lpstr>
      <vt:lpstr>Generelle lønstigninger på 6,27 pct.</vt:lpstr>
      <vt:lpstr>Økonomisk ramme i mere pædagogisk form</vt:lpstr>
      <vt:lpstr>Fritvalgslønkonto</vt:lpstr>
      <vt:lpstr>Din lønseddel</vt:lpstr>
      <vt:lpstr>Øget fleksibilitet</vt:lpstr>
      <vt:lpstr>Fritvalgsordning pr. 1. januar 2028</vt:lpstr>
      <vt:lpstr>PowerPoint-præsentation</vt:lpstr>
      <vt:lpstr>Opsparingsmuligheder  (Aftale om opsparing af frihed bortfalder pr. 1. april 2026)</vt:lpstr>
      <vt:lpstr>Lokal løn</vt:lpstr>
      <vt:lpstr>PowerPoint-præsentation</vt:lpstr>
      <vt:lpstr>Familierettigheder og arbejdsmiljø</vt:lpstr>
      <vt:lpstr>Fra den 1. april 2026   Barns 3. sygedag og ekstra frihed ved hjemkaldelse  Når et barn kaldes sygt hjem midt på dagen, tæller hjemsendelsesdagen fremover ikke som 1. sygedag, men bliver en ny ”0.-dag”. Derudover gives ret til frihed  ved barns 3. sygedag.   Vilkår for afholdelsen er uændrede. Hensynet til barnets forhold skal gøre pasning nødvendig, forholdene på tjenestestedet skal tillade det, barnet skal være under 18 år og hjemmeværende. </vt:lpstr>
      <vt:lpstr>Nye lønrettigheder ved barsel </vt:lpstr>
      <vt:lpstr>Øvrige resultater </vt:lpstr>
      <vt:lpstr>Andre resultater, medarbejdere</vt:lpstr>
      <vt:lpstr>Spørgsmål?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Sofie Friborg Petersen</dc:creator>
  <cp:lastModifiedBy>Jeanette Blume</cp:lastModifiedBy>
  <cp:revision>12</cp:revision>
  <cp:lastPrinted>2026-03-09T07:19:57Z</cp:lastPrinted>
  <dcterms:created xsi:type="dcterms:W3CDTF">2026-03-06T09:36:17Z</dcterms:created>
  <dcterms:modified xsi:type="dcterms:W3CDTF">2026-05-01T13:19:11Z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TemplafyTimeStamp">
    <vt:lpwstr>2023-10-10T07:45:39</vt:lpwstr>
  </property>
  <property fmtid="{D5CDD505-2E9C-101B-9397-08002B2CF9AE}" pid="4" name="ContentTypeId">
    <vt:lpwstr>0x010100883FEE9B57278A4994C09D931F578E80</vt:lpwstr>
  </property>
</Properties>
</file>