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26"/>
  </p:notesMasterIdLst>
  <p:sldIdLst>
    <p:sldId id="262" r:id="rId7"/>
    <p:sldId id="2147476035" r:id="rId8"/>
    <p:sldId id="2147476030" r:id="rId9"/>
    <p:sldId id="289" r:id="rId10"/>
    <p:sldId id="276" r:id="rId11"/>
    <p:sldId id="275" r:id="rId12"/>
    <p:sldId id="290" r:id="rId13"/>
    <p:sldId id="281" r:id="rId14"/>
    <p:sldId id="282" r:id="rId15"/>
    <p:sldId id="2147476031" r:id="rId16"/>
    <p:sldId id="2147476032" r:id="rId17"/>
    <p:sldId id="2147476033" r:id="rId18"/>
    <p:sldId id="291" r:id="rId19"/>
    <p:sldId id="283" r:id="rId20"/>
    <p:sldId id="284" r:id="rId21"/>
    <p:sldId id="292" r:id="rId22"/>
    <p:sldId id="285" r:id="rId23"/>
    <p:sldId id="286" r:id="rId24"/>
    <p:sldId id="273" r:id="rId25"/>
  </p:sldIdLst>
  <p:sldSz cx="12192000" cy="6858000"/>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F6EE5A-F74C-4C41-BA7A-8D2E1FC7B14B}" name="Mette Overby" initials="MO" userId="S::meo@djoef.dk::711eea84-8983-4dcd-bfc8-299da0b42144" providerId="AD"/>
  <p188:author id="{1F4F64B4-C17F-F7AF-8788-B572BD64FCD7}" name="Jannik Schack" initials="JS" userId="S::jsk@djoef.dk::a575db9f-56ae-44fa-890e-138d63c4e87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8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8/10/relationships/authors" Target="author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a Carlsson" userId="cd12c581-78ec-4b36-97cb-bded3dbbde7c" providerId="ADAL" clId="{AC25F2C6-DD04-46A2-BCFD-04B3E63B3DDF}"/>
    <pc:docChg chg="modSld">
      <pc:chgData name="Lena Carlsson" userId="cd12c581-78ec-4b36-97cb-bded3dbbde7c" providerId="ADAL" clId="{AC25F2C6-DD04-46A2-BCFD-04B3E63B3DDF}" dt="2025-10-03T09:21:03.960" v="11" actId="20577"/>
      <pc:docMkLst>
        <pc:docMk/>
      </pc:docMkLst>
      <pc:sldChg chg="modSp mod">
        <pc:chgData name="Lena Carlsson" userId="cd12c581-78ec-4b36-97cb-bded3dbbde7c" providerId="ADAL" clId="{AC25F2C6-DD04-46A2-BCFD-04B3E63B3DDF}" dt="2025-10-03T09:21:03.960" v="11" actId="20577"/>
        <pc:sldMkLst>
          <pc:docMk/>
          <pc:sldMk cId="543911399" sldId="273"/>
        </pc:sldMkLst>
        <pc:spChg chg="mod">
          <ac:chgData name="Lena Carlsson" userId="cd12c581-78ec-4b36-97cb-bded3dbbde7c" providerId="ADAL" clId="{AC25F2C6-DD04-46A2-BCFD-04B3E63B3DDF}" dt="2025-10-03T09:21:03.960" v="11" actId="20577"/>
          <ac:spMkLst>
            <pc:docMk/>
            <pc:sldMk cId="543911399" sldId="273"/>
            <ac:spMk id="2" creationId="{D2AA4570-923E-4A4D-973B-4460D210EC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B9E9D29-606A-4BBC-9F56-94D19BD54FA5}" type="datetimeFigureOut">
              <a:rPr lang="da-DK" smtClean="0"/>
              <a:t>03-10-2025</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DF22356-A1D7-4E57-B115-ED1D0FEB8B5B}" type="slidenum">
              <a:rPr lang="da-DK" smtClean="0"/>
              <a:t>‹nr.›</a:t>
            </a:fld>
            <a:endParaRPr lang="da-DK"/>
          </a:p>
        </p:txBody>
      </p:sp>
    </p:spTree>
    <p:extLst>
      <p:ext uri="{BB962C8B-B14F-4D97-AF65-F5344CB8AC3E}">
        <p14:creationId xmlns:p14="http://schemas.microsoft.com/office/powerpoint/2010/main" val="2801701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E7013-0F88-F21E-C4B7-61EDE98FBC50}"/>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FE59EDD0-FE56-6077-5DCB-7F14360BB16F}"/>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031B9B8A-77FB-BEAB-4DD1-451269BAE636}"/>
              </a:ext>
            </a:extLst>
          </p:cNvPr>
          <p:cNvSpPr>
            <a:spLocks noGrp="1"/>
          </p:cNvSpPr>
          <p:nvPr>
            <p:ph type="body" idx="1"/>
          </p:nvPr>
        </p:nvSpPr>
        <p:spPr/>
        <p:txBody>
          <a:bodyPr/>
          <a:lstStyle/>
          <a:p>
            <a:pPr marL="0" indent="0">
              <a:buFont typeface="Arial" panose="020B0604020202020204" pitchFamily="34" charset="0"/>
              <a:buNone/>
            </a:pPr>
            <a:endParaRPr lang="da-DK" dirty="0"/>
          </a:p>
        </p:txBody>
      </p:sp>
      <p:sp>
        <p:nvSpPr>
          <p:cNvPr id="4" name="Pladsholder til slidenummer 3">
            <a:extLst>
              <a:ext uri="{FF2B5EF4-FFF2-40B4-BE49-F238E27FC236}">
                <a16:creationId xmlns:a16="http://schemas.microsoft.com/office/drawing/2014/main" id="{722FC4B6-7893-46F3-3635-6CD36849EEB6}"/>
              </a:ext>
            </a:extLst>
          </p:cNvPr>
          <p:cNvSpPr>
            <a:spLocks noGrp="1"/>
          </p:cNvSpPr>
          <p:nvPr>
            <p:ph type="sldNum" sz="quarter" idx="5"/>
          </p:nvPr>
        </p:nvSpPr>
        <p:spPr/>
        <p:txBody>
          <a:bodyPr/>
          <a:lstStyle/>
          <a:p>
            <a:pPr defTabSz="629747">
              <a:defRPr/>
            </a:pPr>
            <a:fld id="{1B1D025B-ACD2-45C1-B156-1DDB470CE319}" type="slidenum">
              <a:rPr lang="en-GB" sz="800">
                <a:solidFill>
                  <a:srgbClr val="000000"/>
                </a:solidFill>
                <a:latin typeface="Djoef Offc"/>
              </a:rPr>
              <a:pPr defTabSz="629747">
                <a:defRPr/>
              </a:pPr>
              <a:t>3</a:t>
            </a:fld>
            <a:endParaRPr lang="en-GB" sz="800">
              <a:solidFill>
                <a:srgbClr val="000000"/>
              </a:solidFill>
              <a:latin typeface="Djoef Offc"/>
            </a:endParaRPr>
          </a:p>
        </p:txBody>
      </p:sp>
      <p:sp>
        <p:nvSpPr>
          <p:cNvPr id="5" name="Pladsholder til dato 4">
            <a:extLst>
              <a:ext uri="{FF2B5EF4-FFF2-40B4-BE49-F238E27FC236}">
                <a16:creationId xmlns:a16="http://schemas.microsoft.com/office/drawing/2014/main" id="{1B325CFC-2DA8-B06E-42EB-F1A00E61FA56}"/>
              </a:ext>
            </a:extLst>
          </p:cNvPr>
          <p:cNvSpPr>
            <a:spLocks noGrp="1"/>
          </p:cNvSpPr>
          <p:nvPr>
            <p:ph type="dt" idx="1"/>
          </p:nvPr>
        </p:nvSpPr>
        <p:spPr/>
        <p:txBody>
          <a:bodyPr/>
          <a:lstStyle/>
          <a:p>
            <a:pPr defTabSz="629747">
              <a:defRPr/>
            </a:pPr>
            <a:fld id="{5C2D3C5E-15F6-4F87-8E4F-A1B6879DC8AA}" type="datetime1">
              <a:rPr lang="en-GB" sz="800">
                <a:solidFill>
                  <a:srgbClr val="000000"/>
                </a:solidFill>
                <a:latin typeface="Djoef Offc"/>
              </a:rPr>
              <a:pPr defTabSz="629747">
                <a:defRPr/>
              </a:pPr>
              <a:t>03/10/2025</a:t>
            </a:fld>
            <a:endParaRPr lang="en-GB" sz="800">
              <a:solidFill>
                <a:srgbClr val="000000"/>
              </a:solidFill>
              <a:latin typeface="Djoef Offc"/>
            </a:endParaRPr>
          </a:p>
        </p:txBody>
      </p:sp>
      <p:sp>
        <p:nvSpPr>
          <p:cNvPr id="6" name="Pladsholder til sidehoved 5">
            <a:extLst>
              <a:ext uri="{FF2B5EF4-FFF2-40B4-BE49-F238E27FC236}">
                <a16:creationId xmlns:a16="http://schemas.microsoft.com/office/drawing/2014/main" id="{7AD60EC1-FD46-12BD-94DD-F2B804863F54}"/>
              </a:ext>
            </a:extLst>
          </p:cNvPr>
          <p:cNvSpPr>
            <a:spLocks noGrp="1"/>
          </p:cNvSpPr>
          <p:nvPr>
            <p:ph type="hdr" sz="quarter"/>
          </p:nvPr>
        </p:nvSpPr>
        <p:spPr/>
        <p:txBody>
          <a:bodyPr/>
          <a:lstStyle/>
          <a:p>
            <a:pPr defTabSz="629747">
              <a:defRPr/>
            </a:pPr>
            <a:endParaRPr lang="en-GB" sz="800">
              <a:solidFill>
                <a:srgbClr val="000000"/>
              </a:solidFill>
              <a:latin typeface="Djoef Offc"/>
            </a:endParaRPr>
          </a:p>
        </p:txBody>
      </p:sp>
      <p:sp>
        <p:nvSpPr>
          <p:cNvPr id="7" name="Pladsholder til sidefod 6">
            <a:extLst>
              <a:ext uri="{FF2B5EF4-FFF2-40B4-BE49-F238E27FC236}">
                <a16:creationId xmlns:a16="http://schemas.microsoft.com/office/drawing/2014/main" id="{59BE6852-1BC4-9630-05A3-BEA682198BF8}"/>
              </a:ext>
            </a:extLst>
          </p:cNvPr>
          <p:cNvSpPr>
            <a:spLocks noGrp="1"/>
          </p:cNvSpPr>
          <p:nvPr>
            <p:ph type="ftr" sz="quarter" idx="4"/>
          </p:nvPr>
        </p:nvSpPr>
        <p:spPr/>
        <p:txBody>
          <a:bodyPr/>
          <a:lstStyle/>
          <a:p>
            <a:pPr defTabSz="629747">
              <a:defRPr/>
            </a:pPr>
            <a:endParaRPr lang="en-GB" sz="800">
              <a:solidFill>
                <a:srgbClr val="000000"/>
              </a:solidFill>
              <a:latin typeface="Djoef Offc"/>
            </a:endParaRPr>
          </a:p>
        </p:txBody>
      </p:sp>
    </p:spTree>
    <p:extLst>
      <p:ext uri="{BB962C8B-B14F-4D97-AF65-F5344CB8AC3E}">
        <p14:creationId xmlns:p14="http://schemas.microsoft.com/office/powerpoint/2010/main" val="3888372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7DF22356-A1D7-4E57-B115-ED1D0FEB8B5B}" type="slidenum">
              <a:rPr lang="da-DK" smtClean="0"/>
              <a:t>18</a:t>
            </a:fld>
            <a:endParaRPr lang="da-DK"/>
          </a:p>
        </p:txBody>
      </p:sp>
    </p:spTree>
    <p:extLst>
      <p:ext uri="{BB962C8B-B14F-4D97-AF65-F5344CB8AC3E}">
        <p14:creationId xmlns:p14="http://schemas.microsoft.com/office/powerpoint/2010/main" val="47946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slide med helside billede A">
    <p:spTree>
      <p:nvGrpSpPr>
        <p:cNvPr id="1" name=""/>
        <p:cNvGrpSpPr/>
        <p:nvPr/>
      </p:nvGrpSpPr>
      <p:grpSpPr>
        <a:xfrm>
          <a:off x="0" y="0"/>
          <a:ext cx="0" cy="0"/>
          <a:chOff x="0" y="0"/>
          <a:chExt cx="0" cy="0"/>
        </a:xfrm>
      </p:grpSpPr>
      <p:sp>
        <p:nvSpPr>
          <p:cNvPr id="20" name="5.element bund">
            <a:extLst>
              <a:ext uri="{FF2B5EF4-FFF2-40B4-BE49-F238E27FC236}">
                <a16:creationId xmlns:a16="http://schemas.microsoft.com/office/drawing/2014/main" id="{B303BD88-BA30-8DA6-B684-8AEB4D59E302}"/>
              </a:ext>
            </a:extLst>
          </p:cNvPr>
          <p:cNvSpPr/>
          <p:nvPr userDrawn="1"/>
        </p:nvSpPr>
        <p:spPr>
          <a:xfrm>
            <a:off x="8763000" y="3429000"/>
            <a:ext cx="3429000"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13" name="5.element top">
            <a:extLst>
              <a:ext uri="{FF2B5EF4-FFF2-40B4-BE49-F238E27FC236}">
                <a16:creationId xmlns:a16="http://schemas.microsoft.com/office/drawing/2014/main" id="{92DE99F3-B658-127C-4513-2373FAACBF4A}"/>
              </a:ext>
            </a:extLst>
          </p:cNvPr>
          <p:cNvSpPr/>
          <p:nvPr/>
        </p:nvSpPr>
        <p:spPr>
          <a:xfrm>
            <a:off x="8764199" y="0"/>
            <a:ext cx="3430800" cy="3429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18" name="Logo">
            <a:extLst>
              <a:ext uri="{FF2B5EF4-FFF2-40B4-BE49-F238E27FC236}">
                <a16:creationId xmlns:a16="http://schemas.microsoft.com/office/drawing/2014/main" id="{F031BD68-BAD8-DF9C-4C0E-697A57695696}"/>
              </a:ext>
            </a:extLst>
          </p:cNvPr>
          <p:cNvSpPr/>
          <p:nvPr userDrawn="1"/>
        </p:nvSpPr>
        <p:spPr bwMode="white">
          <a:xfrm>
            <a:off x="10764000" y="360000"/>
            <a:ext cx="886187" cy="49939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7" name="Pladsholder til billede 6">
            <a:extLst>
              <a:ext uri="{FF2B5EF4-FFF2-40B4-BE49-F238E27FC236}">
                <a16:creationId xmlns:a16="http://schemas.microsoft.com/office/drawing/2014/main" id="{FDF22C49-DF80-E4B3-2444-DFA2B1230D58}"/>
              </a:ext>
            </a:extLst>
          </p:cNvPr>
          <p:cNvSpPr>
            <a:spLocks noGrp="1"/>
          </p:cNvSpPr>
          <p:nvPr>
            <p:ph type="pic" sz="quarter" idx="13" hasCustomPrompt="1"/>
          </p:nvPr>
        </p:nvSpPr>
        <p:spPr>
          <a:xfrm>
            <a:off x="0" y="0"/>
            <a:ext cx="12193200" cy="6858000"/>
          </a:xfrm>
          <a:custGeom>
            <a:avLst/>
            <a:gdLst>
              <a:gd name="connsiteX0" fmla="*/ 12193200 w 12193200"/>
              <a:gd name="connsiteY0" fmla="*/ 5143500 h 6858000"/>
              <a:gd name="connsiteX1" fmla="*/ 12193200 w 12193200"/>
              <a:gd name="connsiteY1" fmla="*/ 6858000 h 6858000"/>
              <a:gd name="connsiteX2" fmla="*/ 10478700 w 12193200"/>
              <a:gd name="connsiteY2" fmla="*/ 6858000 h 6858000"/>
              <a:gd name="connsiteX3" fmla="*/ 12193200 w 12193200"/>
              <a:gd name="connsiteY3" fmla="*/ 5143500 h 6858000"/>
              <a:gd name="connsiteX4" fmla="*/ 10478700 w 12193200"/>
              <a:gd name="connsiteY4" fmla="*/ 3429000 h 6858000"/>
              <a:gd name="connsiteX5" fmla="*/ 12193200 w 12193200"/>
              <a:gd name="connsiteY5" fmla="*/ 3429000 h 6858000"/>
              <a:gd name="connsiteX6" fmla="*/ 12193200 w 12193200"/>
              <a:gd name="connsiteY6" fmla="*/ 5143500 h 6858000"/>
              <a:gd name="connsiteX7" fmla="*/ 10478700 w 12193200"/>
              <a:gd name="connsiteY7" fmla="*/ 3429000 h 6858000"/>
              <a:gd name="connsiteX8" fmla="*/ 0 w 12193200"/>
              <a:gd name="connsiteY8" fmla="*/ 0 h 6858000"/>
              <a:gd name="connsiteX9" fmla="*/ 8764200 w 12193200"/>
              <a:gd name="connsiteY9" fmla="*/ 0 h 6858000"/>
              <a:gd name="connsiteX10" fmla="*/ 8764200 w 12193200"/>
              <a:gd name="connsiteY10" fmla="*/ 3429000 h 6858000"/>
              <a:gd name="connsiteX11" fmla="*/ 10478700 w 12193200"/>
              <a:gd name="connsiteY11" fmla="*/ 3429000 h 6858000"/>
              <a:gd name="connsiteX12" fmla="*/ 8764200 w 12193200"/>
              <a:gd name="connsiteY12" fmla="*/ 5143500 h 6858000"/>
              <a:gd name="connsiteX13" fmla="*/ 10478700 w 12193200"/>
              <a:gd name="connsiteY13" fmla="*/ 6858000 h 6858000"/>
              <a:gd name="connsiteX14" fmla="*/ 0 w 12193200"/>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3200" h="6858000">
                <a:moveTo>
                  <a:pt x="12193200" y="5143500"/>
                </a:moveTo>
                <a:lnTo>
                  <a:pt x="12193200" y="6858000"/>
                </a:lnTo>
                <a:lnTo>
                  <a:pt x="10478700" y="6858000"/>
                </a:lnTo>
                <a:cubicBezTo>
                  <a:pt x="11425592" y="6858000"/>
                  <a:pt x="12193200" y="6090392"/>
                  <a:pt x="12193200" y="5143500"/>
                </a:cubicBezTo>
                <a:close/>
                <a:moveTo>
                  <a:pt x="10478700" y="3429000"/>
                </a:moveTo>
                <a:lnTo>
                  <a:pt x="12193200" y="3429000"/>
                </a:lnTo>
                <a:lnTo>
                  <a:pt x="12193200" y="5143500"/>
                </a:lnTo>
                <a:cubicBezTo>
                  <a:pt x="12193200" y="4196608"/>
                  <a:pt x="11425592" y="3429000"/>
                  <a:pt x="10478700" y="3429000"/>
                </a:cubicBezTo>
                <a:close/>
                <a:moveTo>
                  <a:pt x="0" y="0"/>
                </a:moveTo>
                <a:lnTo>
                  <a:pt x="8764200" y="0"/>
                </a:lnTo>
                <a:lnTo>
                  <a:pt x="8764200" y="3429000"/>
                </a:lnTo>
                <a:lnTo>
                  <a:pt x="10478700" y="3429000"/>
                </a:lnTo>
                <a:cubicBezTo>
                  <a:pt x="9531808" y="3429000"/>
                  <a:pt x="8764200" y="4196608"/>
                  <a:pt x="8764200" y="5143500"/>
                </a:cubicBezTo>
                <a:cubicBezTo>
                  <a:pt x="8764200" y="6090392"/>
                  <a:pt x="9531808" y="6858000"/>
                  <a:pt x="10478700" y="6858000"/>
                </a:cubicBezTo>
                <a:lnTo>
                  <a:pt x="0" y="6858000"/>
                </a:lnTo>
                <a:close/>
              </a:path>
            </a:pathLst>
          </a:custGeom>
          <a:solidFill>
            <a:schemeClr val="bg2"/>
          </a:solidFill>
        </p:spPr>
        <p:txBody>
          <a:bodyPr wrap="square" lIns="540000" tIns="108000">
            <a:noAutofit/>
          </a:bodyPr>
          <a:lstStyle>
            <a:lvl1pPr marL="0" indent="0" algn="l">
              <a:buNone/>
              <a:defRPr sz="1400"/>
            </a:lvl1pPr>
          </a:lstStyle>
          <a:p>
            <a:r>
              <a:rPr lang="da-DK"/>
              <a:t>Klik på denne tekst og indsæt baggrundsbillede via Skyfish ikonet.</a:t>
            </a:r>
          </a:p>
        </p:txBody>
      </p:sp>
      <p:sp>
        <p:nvSpPr>
          <p:cNvPr id="3" name="Subtitle 2"/>
          <p:cNvSpPr>
            <a:spLocks noGrp="1"/>
          </p:cNvSpPr>
          <p:nvPr>
            <p:ph type="subTitle" idx="1" hasCustomPrompt="1"/>
          </p:nvPr>
        </p:nvSpPr>
        <p:spPr bwMode="white">
          <a:xfrm>
            <a:off x="539999" y="358775"/>
            <a:ext cx="7287963" cy="180000"/>
          </a:xfrm>
        </p:spPr>
        <p:txBody>
          <a:bodyPr/>
          <a:lstStyle>
            <a:lvl1pPr marL="0" indent="0" algn="l">
              <a:spcBef>
                <a:spcPts val="0"/>
              </a:spcBef>
              <a:spcAft>
                <a:spcPts val="0"/>
              </a:spcAft>
              <a:buFont typeface="Arial" panose="020B0604020202020204" pitchFamily="34" charset="0"/>
              <a:buChar char="​"/>
              <a:defRPr sz="900">
                <a:solidFill>
                  <a:schemeClr val="bg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bwMode="white">
          <a:xfrm>
            <a:off x="539748" y="2144713"/>
            <a:ext cx="7288215" cy="2499006"/>
          </a:xfrm>
        </p:spPr>
        <p:txBody>
          <a:bodyPr anchor="ctr" anchorCtr="0"/>
          <a:lstStyle>
            <a:lvl1pPr algn="l">
              <a:defRPr sz="5400">
                <a:solidFill>
                  <a:schemeClr val="bg1"/>
                </a:solidFill>
              </a:defRPr>
            </a:lvl1pPr>
          </a:lstStyle>
          <a:p>
            <a:r>
              <a:rPr lang="da-DK"/>
              <a:t>Klik for at tilføje titel</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bwMode="white">
          <a:xfrm>
            <a:off x="540000" y="6317638"/>
            <a:ext cx="1551600" cy="180000"/>
          </a:xfrm>
        </p:spPr>
        <p:txBody>
          <a:bodyPr anchor="b" anchorCtr="0"/>
          <a:lstStyle>
            <a:lvl1pPr>
              <a:defRPr sz="900">
                <a:solidFill>
                  <a:schemeClr val="bg1"/>
                </a:solidFill>
              </a:defRPr>
            </a:lvl1pPr>
          </a:lstStyle>
          <a:p>
            <a:fld id="{82CF5950-64F9-41E0-B62C-520DF74EEC6D}"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bwMode="white">
          <a:xfrm>
            <a:off x="2452686" y="6317638"/>
            <a:ext cx="5375277" cy="180000"/>
          </a:xfrm>
        </p:spPr>
        <p:txBody>
          <a:bodyPr anchor="b" anchorCtr="0"/>
          <a:lstStyle>
            <a:lvl1pPr>
              <a:defRPr sz="900">
                <a:solidFill>
                  <a:schemeClr val="bg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191405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accent1"/>
        </a:solidFill>
        <a:effectLst/>
      </p:bgPr>
    </p:bg>
    <p:spTree>
      <p:nvGrpSpPr>
        <p:cNvPr id="1" name=""/>
        <p:cNvGrpSpPr/>
        <p:nvPr/>
      </p:nvGrpSpPr>
      <p:grpSpPr>
        <a:xfrm>
          <a:off x="0" y="0"/>
          <a:ext cx="0" cy="0"/>
          <a:chOff x="0" y="0"/>
          <a:chExt cx="0" cy="0"/>
        </a:xfrm>
      </p:grpSpPr>
      <p:sp>
        <p:nvSpPr>
          <p:cNvPr id="3" name="Baggrund">
            <a:extLst>
              <a:ext uri="{FF2B5EF4-FFF2-40B4-BE49-F238E27FC236}">
                <a16:creationId xmlns:a16="http://schemas.microsoft.com/office/drawing/2014/main" id="{19F515AA-B97D-25C0-5EA7-548EA1561D7D}"/>
              </a:ext>
            </a:extLst>
          </p:cNvPr>
          <p:cNvSpPr/>
          <p:nvPr userDrawn="1"/>
        </p:nvSpPr>
        <p:spPr bwMode="ltGray">
          <a:xfrm>
            <a:off x="1"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1"/>
          </a:solidFill>
          <a:ln w="9525" cap="flat">
            <a:noFill/>
            <a:prstDash val="solid"/>
            <a:miter/>
          </a:ln>
        </p:spPr>
        <p:txBody>
          <a:bodyPr rtlCol="0" anchor="ctr"/>
          <a:lstStyle/>
          <a:p>
            <a:endParaRPr lang="da-DK"/>
          </a:p>
        </p:txBody>
      </p:sp>
      <p:sp>
        <p:nvSpPr>
          <p:cNvPr id="7" name="Logo">
            <a:extLst>
              <a:ext uri="{FF2B5EF4-FFF2-40B4-BE49-F238E27FC236}">
                <a16:creationId xmlns:a16="http://schemas.microsoft.com/office/drawing/2014/main" id="{63002D6E-A036-76ED-DDB8-28D2C584F0F9}"/>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2" name="Title 1"/>
          <p:cNvSpPr>
            <a:spLocks noGrp="1"/>
          </p:cNvSpPr>
          <p:nvPr>
            <p:ph type="ctrTitle" hasCustomPrompt="1"/>
          </p:nvPr>
        </p:nvSpPr>
        <p:spPr bwMode="white">
          <a:xfrm>
            <a:off x="3406774" y="2144712"/>
            <a:ext cx="5737225" cy="2502000"/>
          </a:xfrm>
        </p:spPr>
        <p:txBody>
          <a:bodyPr anchor="t" anchorCtr="0"/>
          <a:lstStyle>
            <a:lvl1pPr algn="l">
              <a:defRPr sz="5400">
                <a:solidFill>
                  <a:schemeClr val="tx1"/>
                </a:solidFill>
              </a:defRPr>
            </a:lvl1pPr>
          </a:lstStyle>
          <a:p>
            <a:r>
              <a:rPr lang="da-DK" noProof="0"/>
              <a:t>Klik for at tilføje titel</a:t>
            </a:r>
            <a:endParaRPr lang="da-DK"/>
          </a:p>
        </p:txBody>
      </p:sp>
      <p:sp>
        <p:nvSpPr>
          <p:cNvPr id="4" name="Date Placeholder 3">
            <a:extLst>
              <a:ext uri="{FF2B5EF4-FFF2-40B4-BE49-F238E27FC236}">
                <a16:creationId xmlns:a16="http://schemas.microsoft.com/office/drawing/2014/main" id="{A81B3820-0EFB-4B94-803A-7B2549FCB881}"/>
              </a:ext>
            </a:extLst>
          </p:cNvPr>
          <p:cNvSpPr>
            <a:spLocks noGrp="1"/>
          </p:cNvSpPr>
          <p:nvPr>
            <p:ph type="dt" sz="half" idx="10"/>
          </p:nvPr>
        </p:nvSpPr>
        <p:spPr bwMode="white"/>
        <p:txBody>
          <a:bodyPr/>
          <a:lstStyle/>
          <a:p>
            <a:fld id="{2175A8FB-85DA-447C-BB88-6901ED03F684}" type="datetime2">
              <a:rPr lang="da-DK" smtClean="0"/>
              <a:t>3. oktober 2025</a:t>
            </a:fld>
            <a:endParaRPr lang="da-DK"/>
          </a:p>
        </p:txBody>
      </p:sp>
      <p:sp>
        <p:nvSpPr>
          <p:cNvPr id="5" name="Footer Placeholder 4">
            <a:extLst>
              <a:ext uri="{FF2B5EF4-FFF2-40B4-BE49-F238E27FC236}">
                <a16:creationId xmlns:a16="http://schemas.microsoft.com/office/drawing/2014/main" id="{021F3B30-65E9-41E5-A5D0-067C180D9AEA}"/>
              </a:ext>
            </a:extLst>
          </p:cNvPr>
          <p:cNvSpPr>
            <a:spLocks noGrp="1"/>
          </p:cNvSpPr>
          <p:nvPr>
            <p:ph type="ftr" sz="quarter" idx="11"/>
          </p:nvPr>
        </p:nvSpPr>
        <p:spPr bwMode="white">
          <a:xfrm>
            <a:off x="3406775" y="360000"/>
            <a:ext cx="5737225" cy="180000"/>
          </a:xfrm>
        </p:spPr>
        <p:txBody>
          <a:bodyPr/>
          <a:lstStyle/>
          <a:p>
            <a:endParaRPr lang="da-DK"/>
          </a:p>
        </p:txBody>
      </p:sp>
      <p:sp>
        <p:nvSpPr>
          <p:cNvPr id="6" name="Slide Number Placeholder 5">
            <a:extLst>
              <a:ext uri="{FF2B5EF4-FFF2-40B4-BE49-F238E27FC236}">
                <a16:creationId xmlns:a16="http://schemas.microsoft.com/office/drawing/2014/main" id="{E11AE687-2FE6-4273-BD1B-8EDB234D6E1F}"/>
              </a:ext>
            </a:extLst>
          </p:cNvPr>
          <p:cNvSpPr>
            <a:spLocks noGrp="1"/>
          </p:cNvSpPr>
          <p:nvPr>
            <p:ph type="sldNum" sz="quarter" idx="12"/>
          </p:nvPr>
        </p:nvSpPr>
        <p:spPr bwMode="white"/>
        <p:txBody>
          <a:bodyPr/>
          <a:lstStyle/>
          <a:p>
            <a:fld id="{23AA811B-2EBD-4900-905E-5BE206449611}" type="slidenum">
              <a:rPr lang="da-DK" smtClean="0"/>
              <a:pPr/>
              <a:t>‹nr.›</a:t>
            </a:fld>
            <a:endParaRPr lang="da-DK"/>
          </a:p>
        </p:txBody>
      </p:sp>
      <p:sp>
        <p:nvSpPr>
          <p:cNvPr id="11" name="Oval 10">
            <a:extLst>
              <a:ext uri="{FF2B5EF4-FFF2-40B4-BE49-F238E27FC236}">
                <a16:creationId xmlns:a16="http://schemas.microsoft.com/office/drawing/2014/main" id="{498F3AF3-5E99-0464-7139-912F5AA7BE24}"/>
              </a:ext>
            </a:extLst>
          </p:cNvPr>
          <p:cNvSpPr/>
          <p:nvPr userDrawn="1"/>
        </p:nvSpPr>
        <p:spPr>
          <a:xfrm>
            <a:off x="1710575" y="5133600"/>
            <a:ext cx="1726191" cy="172619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12" name="Oval 11">
            <a:extLst>
              <a:ext uri="{FF2B5EF4-FFF2-40B4-BE49-F238E27FC236}">
                <a16:creationId xmlns:a16="http://schemas.microsoft.com/office/drawing/2014/main" id="{A5ABA3DB-FD6C-3A7B-3D31-6FA5444EF99A}"/>
              </a:ext>
            </a:extLst>
          </p:cNvPr>
          <p:cNvSpPr/>
          <p:nvPr userDrawn="1"/>
        </p:nvSpPr>
        <p:spPr>
          <a:xfrm>
            <a:off x="5144509" y="5131809"/>
            <a:ext cx="1726191" cy="172619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Tree>
    <p:extLst>
      <p:ext uri="{BB962C8B-B14F-4D97-AF65-F5344CB8AC3E}">
        <p14:creationId xmlns:p14="http://schemas.microsoft.com/office/powerpoint/2010/main" val="3817435915"/>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reaker B">
    <p:bg>
      <p:bgPr>
        <a:solidFill>
          <a:schemeClr val="accent2"/>
        </a:solidFill>
        <a:effectLst/>
      </p:bgPr>
    </p:bg>
    <p:spTree>
      <p:nvGrpSpPr>
        <p:cNvPr id="1" name=""/>
        <p:cNvGrpSpPr/>
        <p:nvPr/>
      </p:nvGrpSpPr>
      <p:grpSpPr>
        <a:xfrm>
          <a:off x="0" y="0"/>
          <a:ext cx="0" cy="0"/>
          <a:chOff x="0" y="0"/>
          <a:chExt cx="0" cy="0"/>
        </a:xfrm>
      </p:grpSpPr>
      <p:sp>
        <p:nvSpPr>
          <p:cNvPr id="3" name="Baggrund">
            <a:extLst>
              <a:ext uri="{FF2B5EF4-FFF2-40B4-BE49-F238E27FC236}">
                <a16:creationId xmlns:a16="http://schemas.microsoft.com/office/drawing/2014/main" id="{40CC431E-117D-5A63-F6A1-D7DA5F2DDDF6}"/>
              </a:ext>
            </a:extLst>
          </p:cNvPr>
          <p:cNvSpPr/>
          <p:nvPr userDrawn="1"/>
        </p:nvSpPr>
        <p:spPr>
          <a:xfrm>
            <a:off x="1"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2"/>
          </a:solidFill>
          <a:ln w="9525" cap="flat">
            <a:noFill/>
            <a:prstDash val="solid"/>
            <a:miter/>
          </a:ln>
        </p:spPr>
        <p:txBody>
          <a:bodyPr rtlCol="0" anchor="ctr"/>
          <a:lstStyle/>
          <a:p>
            <a:endParaRPr lang="da-DK"/>
          </a:p>
        </p:txBody>
      </p:sp>
      <p:sp>
        <p:nvSpPr>
          <p:cNvPr id="7" name="Logo">
            <a:extLst>
              <a:ext uri="{FF2B5EF4-FFF2-40B4-BE49-F238E27FC236}">
                <a16:creationId xmlns:a16="http://schemas.microsoft.com/office/drawing/2014/main" id="{5DDB5013-436D-1656-FEBE-ECF5B18DF854}"/>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2" name="Title 1"/>
          <p:cNvSpPr>
            <a:spLocks noGrp="1"/>
          </p:cNvSpPr>
          <p:nvPr userDrawn="1">
            <p:ph type="ctrTitle" hasCustomPrompt="1"/>
          </p:nvPr>
        </p:nvSpPr>
        <p:spPr bwMode="white">
          <a:xfrm>
            <a:off x="3406775" y="2144712"/>
            <a:ext cx="6332538" cy="2502000"/>
          </a:xfrm>
        </p:spPr>
        <p:txBody>
          <a:bodyPr anchor="t" anchorCtr="0"/>
          <a:lstStyle>
            <a:lvl1pPr algn="l">
              <a:defRPr sz="5400">
                <a:solidFill>
                  <a:schemeClr val="tx1"/>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da-DK" noProof="0"/>
              <a:t>Klik for at tilføje titel</a:t>
            </a:r>
            <a:endParaRPr lang="da-DK"/>
          </a:p>
        </p:txBody>
      </p:sp>
      <p:sp>
        <p:nvSpPr>
          <p:cNvPr id="4" name="Date Placeholder 3">
            <a:extLst>
              <a:ext uri="{FF2B5EF4-FFF2-40B4-BE49-F238E27FC236}">
                <a16:creationId xmlns:a16="http://schemas.microsoft.com/office/drawing/2014/main" id="{A81B3820-0EFB-4B94-803A-7B2549FCB881}"/>
              </a:ext>
            </a:extLst>
          </p:cNvPr>
          <p:cNvSpPr>
            <a:spLocks noGrp="1"/>
          </p:cNvSpPr>
          <p:nvPr userDrawn="1">
            <p:ph type="dt" sz="half" idx="10"/>
          </p:nvPr>
        </p:nvSpPr>
        <p:spPr bwMode="white"/>
        <p:txBody>
          <a:bodyPr/>
          <a:lstStyle/>
          <a:p>
            <a:fld id="{6118DF0E-D140-49DF-9090-1B9862AE1697}" type="datetime2">
              <a:rPr lang="da-DK" smtClean="0"/>
              <a:t>3. oktober 2025</a:t>
            </a:fld>
            <a:endParaRPr lang="da-DK"/>
          </a:p>
        </p:txBody>
      </p:sp>
      <p:sp>
        <p:nvSpPr>
          <p:cNvPr id="5" name="Footer Placeholder 4">
            <a:extLst>
              <a:ext uri="{FF2B5EF4-FFF2-40B4-BE49-F238E27FC236}">
                <a16:creationId xmlns:a16="http://schemas.microsoft.com/office/drawing/2014/main" id="{021F3B30-65E9-41E5-A5D0-067C180D9AEA}"/>
              </a:ext>
            </a:extLst>
          </p:cNvPr>
          <p:cNvSpPr>
            <a:spLocks noGrp="1"/>
          </p:cNvSpPr>
          <p:nvPr userDrawn="1">
            <p:ph type="ftr" sz="quarter" idx="11"/>
          </p:nvPr>
        </p:nvSpPr>
        <p:spPr bwMode="white"/>
        <p:txBody>
          <a:bodyPr/>
          <a:lstStyle/>
          <a:p>
            <a:endParaRPr lang="da-DK"/>
          </a:p>
        </p:txBody>
      </p:sp>
      <p:sp>
        <p:nvSpPr>
          <p:cNvPr id="6" name="Slide Number Placeholder 5">
            <a:extLst>
              <a:ext uri="{FF2B5EF4-FFF2-40B4-BE49-F238E27FC236}">
                <a16:creationId xmlns:a16="http://schemas.microsoft.com/office/drawing/2014/main" id="{E11AE687-2FE6-4273-BD1B-8EDB234D6E1F}"/>
              </a:ext>
            </a:extLst>
          </p:cNvPr>
          <p:cNvSpPr>
            <a:spLocks noGrp="1"/>
          </p:cNvSpPr>
          <p:nvPr userDrawn="1">
            <p:ph type="sldNum" sz="quarter" idx="12"/>
          </p:nvPr>
        </p:nvSpPr>
        <p:spPr bwMode="white"/>
        <p:txBody>
          <a:bodyPr/>
          <a:lstStyle/>
          <a:p>
            <a:fld id="{23AA811B-2EBD-4900-905E-5BE206449611}" type="slidenum">
              <a:rPr lang="da-DK" smtClean="0"/>
              <a:pPr/>
              <a:t>‹nr.›</a:t>
            </a:fld>
            <a:endParaRPr lang="da-DK"/>
          </a:p>
        </p:txBody>
      </p:sp>
      <p:grpSp>
        <p:nvGrpSpPr>
          <p:cNvPr id="8" name="Group 2">
            <a:extLst>
              <a:ext uri="{FF2B5EF4-FFF2-40B4-BE49-F238E27FC236}">
                <a16:creationId xmlns:a16="http://schemas.microsoft.com/office/drawing/2014/main" id="{8D93FC62-69A9-326F-2EDC-C35F068DFB50}"/>
              </a:ext>
            </a:extLst>
          </p:cNvPr>
          <p:cNvGrpSpPr/>
          <p:nvPr userDrawn="1"/>
        </p:nvGrpSpPr>
        <p:grpSpPr>
          <a:xfrm rot="5400000">
            <a:off x="9602713" y="4268715"/>
            <a:ext cx="3452383" cy="1726191"/>
            <a:chOff x="3408363" y="4698000"/>
            <a:chExt cx="4320001" cy="2160000"/>
          </a:xfrm>
          <a:solidFill>
            <a:schemeClr val="accent1"/>
          </a:solidFill>
        </p:grpSpPr>
        <p:sp>
          <p:nvSpPr>
            <p:cNvPr id="9" name="Rectangle 3">
              <a:extLst>
                <a:ext uri="{FF2B5EF4-FFF2-40B4-BE49-F238E27FC236}">
                  <a16:creationId xmlns:a16="http://schemas.microsoft.com/office/drawing/2014/main" id="{AC13469D-A4D1-ACDA-99B1-D28131A85FC6}"/>
                </a:ext>
              </a:extLst>
            </p:cNvPr>
            <p:cNvSpPr/>
            <p:nvPr/>
          </p:nvSpPr>
          <p:spPr>
            <a:xfrm rot="10800000">
              <a:off x="3408363" y="4698000"/>
              <a:ext cx="2160000" cy="216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10" name="Oval 5">
              <a:extLst>
                <a:ext uri="{FF2B5EF4-FFF2-40B4-BE49-F238E27FC236}">
                  <a16:creationId xmlns:a16="http://schemas.microsoft.com/office/drawing/2014/main" id="{F1CC837B-7E57-9803-83C7-32DB1A2B5E3A}"/>
                </a:ext>
              </a:extLst>
            </p:cNvPr>
            <p:cNvSpPr/>
            <p:nvPr/>
          </p:nvSpPr>
          <p:spPr>
            <a:xfrm rot="10800000">
              <a:off x="5568364" y="4698000"/>
              <a:ext cx="2160000" cy="2160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grpSp>
    </p:spTree>
    <p:extLst>
      <p:ext uri="{BB962C8B-B14F-4D97-AF65-F5344CB8AC3E}">
        <p14:creationId xmlns:p14="http://schemas.microsoft.com/office/powerpoint/2010/main" val="2517575464"/>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reaker C">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CCE4973-6BCA-4494-93AB-C4454AC513F8}"/>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ctrTitle" hasCustomPrompt="1"/>
          </p:nvPr>
        </p:nvSpPr>
        <p:spPr>
          <a:xfrm>
            <a:off x="3406774" y="2144711"/>
            <a:ext cx="5378400" cy="2502000"/>
          </a:xfrm>
        </p:spPr>
        <p:txBody>
          <a:bodyPr anchor="t" anchorCtr="0"/>
          <a:lstStyle>
            <a:lvl1pPr algn="l">
              <a:defRPr sz="5400">
                <a:solidFill>
                  <a:schemeClr val="tx1"/>
                </a:solidFill>
              </a:defRPr>
            </a:lvl1pPr>
          </a:lstStyle>
          <a:p>
            <a:r>
              <a:rPr lang="da-DK" noProof="0"/>
              <a:t>Klik for at tilføje titel</a:t>
            </a:r>
            <a:endParaRPr lang="da-DK"/>
          </a:p>
        </p:txBody>
      </p:sp>
      <p:sp>
        <p:nvSpPr>
          <p:cNvPr id="4" name="Date Placeholder 3">
            <a:extLst>
              <a:ext uri="{FF2B5EF4-FFF2-40B4-BE49-F238E27FC236}">
                <a16:creationId xmlns:a16="http://schemas.microsoft.com/office/drawing/2014/main" id="{23E377DC-C9B2-4B4E-B5E7-2935335DD750}"/>
              </a:ext>
            </a:extLst>
          </p:cNvPr>
          <p:cNvSpPr>
            <a:spLocks noGrp="1"/>
          </p:cNvSpPr>
          <p:nvPr>
            <p:ph type="dt" sz="half" idx="10"/>
          </p:nvPr>
        </p:nvSpPr>
        <p:spPr/>
        <p:txBody>
          <a:bodyPr/>
          <a:lstStyle/>
          <a:p>
            <a:fld id="{EA3E7928-E82D-4AD5-8593-D386809094E5}" type="datetime2">
              <a:rPr lang="da-DK" smtClean="0"/>
              <a:t>3. oktober 2025</a:t>
            </a:fld>
            <a:endParaRPr lang="da-DK"/>
          </a:p>
        </p:txBody>
      </p:sp>
      <p:sp>
        <p:nvSpPr>
          <p:cNvPr id="5" name="Footer Placeholder 4">
            <a:extLst>
              <a:ext uri="{FF2B5EF4-FFF2-40B4-BE49-F238E27FC236}">
                <a16:creationId xmlns:a16="http://schemas.microsoft.com/office/drawing/2014/main" id="{F11AAD6F-B90D-4DBC-8DCC-AC144915CF7C}"/>
              </a:ext>
            </a:extLst>
          </p:cNvPr>
          <p:cNvSpPr>
            <a:spLocks noGrp="1"/>
          </p:cNvSpPr>
          <p:nvPr>
            <p:ph type="ftr" sz="quarter" idx="11"/>
          </p:nvPr>
        </p:nvSpPr>
        <p:spPr>
          <a:xfrm>
            <a:off x="3406774" y="360000"/>
            <a:ext cx="5378400" cy="180000"/>
          </a:xfrm>
        </p:spPr>
        <p:txBody>
          <a:bodyPr/>
          <a:lstStyle/>
          <a:p>
            <a:endParaRPr lang="da-DK"/>
          </a:p>
        </p:txBody>
      </p:sp>
      <p:sp>
        <p:nvSpPr>
          <p:cNvPr id="6" name="Slide Number Placeholder 5">
            <a:extLst>
              <a:ext uri="{FF2B5EF4-FFF2-40B4-BE49-F238E27FC236}">
                <a16:creationId xmlns:a16="http://schemas.microsoft.com/office/drawing/2014/main" id="{5AD12236-5C48-4B00-87EC-608A1241510C}"/>
              </a:ext>
            </a:extLst>
          </p:cNvPr>
          <p:cNvSpPr>
            <a:spLocks noGrp="1"/>
          </p:cNvSpPr>
          <p:nvPr>
            <p:ph type="sldNum" sz="quarter" idx="12"/>
          </p:nvPr>
        </p:nvSpPr>
        <p:spPr/>
        <p:txBody>
          <a:bodyPr/>
          <a:lstStyle/>
          <a:p>
            <a:fld id="{23AA811B-2EBD-4900-905E-5BE206449611}" type="slidenum">
              <a:rPr lang="da-DK" smtClean="0"/>
              <a:pPr/>
              <a:t>‹nr.›</a:t>
            </a:fld>
            <a:endParaRPr lang="da-DK"/>
          </a:p>
        </p:txBody>
      </p:sp>
      <p:sp>
        <p:nvSpPr>
          <p:cNvPr id="9" name="Freeform: Shape 8">
            <a:extLst>
              <a:ext uri="{FF2B5EF4-FFF2-40B4-BE49-F238E27FC236}">
                <a16:creationId xmlns:a16="http://schemas.microsoft.com/office/drawing/2014/main" id="{AD547B1E-BC18-A959-2DF2-B5645B02AEF4}"/>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grpSp>
        <p:nvGrpSpPr>
          <p:cNvPr id="14" name="5.element x2">
            <a:extLst>
              <a:ext uri="{FF2B5EF4-FFF2-40B4-BE49-F238E27FC236}">
                <a16:creationId xmlns:a16="http://schemas.microsoft.com/office/drawing/2014/main" id="{9B8A112C-4410-790B-A080-9DB1BC7C9CAE}"/>
              </a:ext>
            </a:extLst>
          </p:cNvPr>
          <p:cNvGrpSpPr/>
          <p:nvPr userDrawn="1"/>
        </p:nvGrpSpPr>
        <p:grpSpPr>
          <a:xfrm>
            <a:off x="10465406" y="3408028"/>
            <a:ext cx="1726594" cy="3449974"/>
            <a:chOff x="10465406" y="3408028"/>
            <a:chExt cx="1726594" cy="3449974"/>
          </a:xfrm>
        </p:grpSpPr>
        <p:sp>
          <p:nvSpPr>
            <p:cNvPr id="8" name="Right Triangle 3">
              <a:extLst>
                <a:ext uri="{FF2B5EF4-FFF2-40B4-BE49-F238E27FC236}">
                  <a16:creationId xmlns:a16="http://schemas.microsoft.com/office/drawing/2014/main" id="{55B7F1AD-8312-753F-1377-B2F5E0F513D0}"/>
                </a:ext>
              </a:extLst>
            </p:cNvPr>
            <p:cNvSpPr/>
            <p:nvPr/>
          </p:nvSpPr>
          <p:spPr>
            <a:xfrm rot="16200000">
              <a:off x="10465406" y="3408028"/>
              <a:ext cx="1723782" cy="172378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13" name="Oval 5">
              <a:extLst>
                <a:ext uri="{FF2B5EF4-FFF2-40B4-BE49-F238E27FC236}">
                  <a16:creationId xmlns:a16="http://schemas.microsoft.com/office/drawing/2014/main" id="{7E7A3868-8815-4482-FCCC-683EA274F46E}"/>
                </a:ext>
              </a:extLst>
            </p:cNvPr>
            <p:cNvSpPr/>
            <p:nvPr/>
          </p:nvSpPr>
          <p:spPr>
            <a:xfrm rot="16200000">
              <a:off x="10465809" y="5131811"/>
              <a:ext cx="1726191" cy="172619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grpSp>
    </p:spTree>
    <p:extLst>
      <p:ext uri="{BB962C8B-B14F-4D97-AF65-F5344CB8AC3E}">
        <p14:creationId xmlns:p14="http://schemas.microsoft.com/office/powerpoint/2010/main" val="291927456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reaker D">
    <p:bg bwMode="gray">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CCE4973-6BCA-4494-93AB-C4454AC513F8}"/>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ctrTitle" hasCustomPrompt="1"/>
          </p:nvPr>
        </p:nvSpPr>
        <p:spPr>
          <a:xfrm>
            <a:off x="3406774" y="2144712"/>
            <a:ext cx="5737226" cy="2502000"/>
          </a:xfrm>
        </p:spPr>
        <p:txBody>
          <a:bodyPr anchor="t" anchorCtr="0"/>
          <a:lstStyle>
            <a:lvl1pPr algn="l">
              <a:defRPr sz="5400">
                <a:solidFill>
                  <a:schemeClr val="tx1"/>
                </a:solidFill>
              </a:defRPr>
            </a:lvl1pPr>
          </a:lstStyle>
          <a:p>
            <a:r>
              <a:rPr lang="da-DK" noProof="0"/>
              <a:t>Klik for at tilføje titel</a:t>
            </a:r>
            <a:endParaRPr lang="da-DK"/>
          </a:p>
        </p:txBody>
      </p:sp>
      <p:sp>
        <p:nvSpPr>
          <p:cNvPr id="4" name="Date Placeholder 3">
            <a:extLst>
              <a:ext uri="{FF2B5EF4-FFF2-40B4-BE49-F238E27FC236}">
                <a16:creationId xmlns:a16="http://schemas.microsoft.com/office/drawing/2014/main" id="{23E377DC-C9B2-4B4E-B5E7-2935335DD750}"/>
              </a:ext>
            </a:extLst>
          </p:cNvPr>
          <p:cNvSpPr>
            <a:spLocks noGrp="1"/>
          </p:cNvSpPr>
          <p:nvPr>
            <p:ph type="dt" sz="half" idx="10"/>
          </p:nvPr>
        </p:nvSpPr>
        <p:spPr/>
        <p:txBody>
          <a:bodyPr/>
          <a:lstStyle/>
          <a:p>
            <a:fld id="{4FC8EE30-EAA2-4350-B27E-29B52C2EA96D}" type="datetime2">
              <a:rPr lang="da-DK" smtClean="0"/>
              <a:t>3. oktober 2025</a:t>
            </a:fld>
            <a:endParaRPr lang="da-DK"/>
          </a:p>
        </p:txBody>
      </p:sp>
      <p:sp>
        <p:nvSpPr>
          <p:cNvPr id="5" name="Footer Placeholder 4">
            <a:extLst>
              <a:ext uri="{FF2B5EF4-FFF2-40B4-BE49-F238E27FC236}">
                <a16:creationId xmlns:a16="http://schemas.microsoft.com/office/drawing/2014/main" id="{F11AAD6F-B90D-4DBC-8DCC-AC144915CF7C}"/>
              </a:ext>
            </a:extLst>
          </p:cNvPr>
          <p:cNvSpPr>
            <a:spLocks noGrp="1"/>
          </p:cNvSpPr>
          <p:nvPr>
            <p:ph type="ftr" sz="quarter" idx="11"/>
          </p:nvPr>
        </p:nvSpPr>
        <p:spPr>
          <a:xfrm>
            <a:off x="3406774" y="360000"/>
            <a:ext cx="5737226" cy="180000"/>
          </a:xfrm>
        </p:spPr>
        <p:txBody>
          <a:bodyPr/>
          <a:lstStyle/>
          <a:p>
            <a:endParaRPr lang="da-DK"/>
          </a:p>
        </p:txBody>
      </p:sp>
      <p:sp>
        <p:nvSpPr>
          <p:cNvPr id="6" name="Slide Number Placeholder 5">
            <a:extLst>
              <a:ext uri="{FF2B5EF4-FFF2-40B4-BE49-F238E27FC236}">
                <a16:creationId xmlns:a16="http://schemas.microsoft.com/office/drawing/2014/main" id="{5AD12236-5C48-4B00-87EC-608A1241510C}"/>
              </a:ext>
            </a:extLst>
          </p:cNvPr>
          <p:cNvSpPr>
            <a:spLocks noGrp="1"/>
          </p:cNvSpPr>
          <p:nvPr>
            <p:ph type="sldNum" sz="quarter" idx="12"/>
          </p:nvPr>
        </p:nvSpPr>
        <p:spPr/>
        <p:txBody>
          <a:bodyPr/>
          <a:lstStyle/>
          <a:p>
            <a:fld id="{23AA811B-2EBD-4900-905E-5BE206449611}" type="slidenum">
              <a:rPr lang="da-DK" smtClean="0"/>
              <a:pPr/>
              <a:t>‹nr.›</a:t>
            </a:fld>
            <a:endParaRPr lang="da-DK"/>
          </a:p>
        </p:txBody>
      </p:sp>
      <p:sp>
        <p:nvSpPr>
          <p:cNvPr id="9" name="Freeform: Shape 8">
            <a:extLst>
              <a:ext uri="{FF2B5EF4-FFF2-40B4-BE49-F238E27FC236}">
                <a16:creationId xmlns:a16="http://schemas.microsoft.com/office/drawing/2014/main" id="{6DE46042-7090-6C1E-F726-8C18F75BAEFE}"/>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grpSp>
        <p:nvGrpSpPr>
          <p:cNvPr id="3" name="Group 7">
            <a:extLst>
              <a:ext uri="{FF2B5EF4-FFF2-40B4-BE49-F238E27FC236}">
                <a16:creationId xmlns:a16="http://schemas.microsoft.com/office/drawing/2014/main" id="{5A5612D2-48D0-FEA3-F7B9-171313AE60BF}"/>
              </a:ext>
            </a:extLst>
          </p:cNvPr>
          <p:cNvGrpSpPr/>
          <p:nvPr userDrawn="1"/>
        </p:nvGrpSpPr>
        <p:grpSpPr>
          <a:xfrm>
            <a:off x="0" y="5119213"/>
            <a:ext cx="1739348" cy="1738787"/>
            <a:chOff x="10396448" y="4158868"/>
            <a:chExt cx="2700003" cy="2699133"/>
          </a:xfrm>
        </p:grpSpPr>
        <p:sp>
          <p:nvSpPr>
            <p:cNvPr id="7" name="Freeform: Shape 5">
              <a:extLst>
                <a:ext uri="{FF2B5EF4-FFF2-40B4-BE49-F238E27FC236}">
                  <a16:creationId xmlns:a16="http://schemas.microsoft.com/office/drawing/2014/main" id="{E212BBBE-1234-FEF3-4026-CE80DD4E9FFA}"/>
                </a:ext>
              </a:extLst>
            </p:cNvPr>
            <p:cNvSpPr>
              <a:spLocks noChangeAspect="1"/>
            </p:cNvSpPr>
            <p:nvPr/>
          </p:nvSpPr>
          <p:spPr>
            <a:xfrm rot="5400000">
              <a:off x="11071449" y="4832998"/>
              <a:ext cx="1350002" cy="2700003"/>
            </a:xfrm>
            <a:custGeom>
              <a:avLst/>
              <a:gdLst>
                <a:gd name="connsiteX0" fmla="*/ 2991853 w 2991853"/>
                <a:gd name="connsiteY0" fmla="*/ 0 h 5983706"/>
                <a:gd name="connsiteX1" fmla="*/ 2991853 w 2991853"/>
                <a:gd name="connsiteY1" fmla="*/ 5983706 h 5983706"/>
                <a:gd name="connsiteX2" fmla="*/ 0 w 2991853"/>
                <a:gd name="connsiteY2" fmla="*/ 2991853 h 5983706"/>
                <a:gd name="connsiteX3" fmla="*/ 2991853 w 2991853"/>
                <a:gd name="connsiteY3" fmla="*/ 0 h 5983706"/>
              </a:gdLst>
              <a:ahLst/>
              <a:cxnLst>
                <a:cxn ang="0">
                  <a:pos x="connsiteX0" y="connsiteY0"/>
                </a:cxn>
                <a:cxn ang="0">
                  <a:pos x="connsiteX1" y="connsiteY1"/>
                </a:cxn>
                <a:cxn ang="0">
                  <a:pos x="connsiteX2" y="connsiteY2"/>
                </a:cxn>
                <a:cxn ang="0">
                  <a:pos x="connsiteX3" y="connsiteY3"/>
                </a:cxn>
              </a:cxnLst>
              <a:rect l="l" t="t" r="r" b="b"/>
              <a:pathLst>
                <a:path w="2991853" h="5983706">
                  <a:moveTo>
                    <a:pt x="2991853" y="0"/>
                  </a:moveTo>
                  <a:lnTo>
                    <a:pt x="2991853" y="5983706"/>
                  </a:lnTo>
                  <a:cubicBezTo>
                    <a:pt x="1339498" y="5983706"/>
                    <a:pt x="0" y="4644208"/>
                    <a:pt x="0" y="2991853"/>
                  </a:cubicBezTo>
                  <a:cubicBezTo>
                    <a:pt x="0" y="1339498"/>
                    <a:pt x="1339498" y="0"/>
                    <a:pt x="299185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a:solidFill>
                  <a:schemeClr val="accent2"/>
                </a:solidFill>
              </a:endParaRPr>
            </a:p>
          </p:txBody>
        </p:sp>
        <p:sp>
          <p:nvSpPr>
            <p:cNvPr id="8" name="Freeform: Shape 6">
              <a:extLst>
                <a:ext uri="{FF2B5EF4-FFF2-40B4-BE49-F238E27FC236}">
                  <a16:creationId xmlns:a16="http://schemas.microsoft.com/office/drawing/2014/main" id="{F5BD14F2-A3FE-621D-F8D9-46EA69636D8A}"/>
                </a:ext>
              </a:extLst>
            </p:cNvPr>
            <p:cNvSpPr>
              <a:spLocks noChangeAspect="1"/>
            </p:cNvSpPr>
            <p:nvPr/>
          </p:nvSpPr>
          <p:spPr>
            <a:xfrm rot="16200000">
              <a:off x="11071449" y="3483867"/>
              <a:ext cx="1350002" cy="2700003"/>
            </a:xfrm>
            <a:custGeom>
              <a:avLst/>
              <a:gdLst>
                <a:gd name="connsiteX0" fmla="*/ 2991853 w 2991853"/>
                <a:gd name="connsiteY0" fmla="*/ 0 h 5983706"/>
                <a:gd name="connsiteX1" fmla="*/ 2991853 w 2991853"/>
                <a:gd name="connsiteY1" fmla="*/ 5983706 h 5983706"/>
                <a:gd name="connsiteX2" fmla="*/ 0 w 2991853"/>
                <a:gd name="connsiteY2" fmla="*/ 2991853 h 5983706"/>
                <a:gd name="connsiteX3" fmla="*/ 2991853 w 2991853"/>
                <a:gd name="connsiteY3" fmla="*/ 0 h 5983706"/>
              </a:gdLst>
              <a:ahLst/>
              <a:cxnLst>
                <a:cxn ang="0">
                  <a:pos x="connsiteX0" y="connsiteY0"/>
                </a:cxn>
                <a:cxn ang="0">
                  <a:pos x="connsiteX1" y="connsiteY1"/>
                </a:cxn>
                <a:cxn ang="0">
                  <a:pos x="connsiteX2" y="connsiteY2"/>
                </a:cxn>
                <a:cxn ang="0">
                  <a:pos x="connsiteX3" y="connsiteY3"/>
                </a:cxn>
              </a:cxnLst>
              <a:rect l="l" t="t" r="r" b="b"/>
              <a:pathLst>
                <a:path w="2991853" h="5983706">
                  <a:moveTo>
                    <a:pt x="2991853" y="0"/>
                  </a:moveTo>
                  <a:lnTo>
                    <a:pt x="2991853" y="5983706"/>
                  </a:lnTo>
                  <a:cubicBezTo>
                    <a:pt x="1339498" y="5983706"/>
                    <a:pt x="0" y="4644208"/>
                    <a:pt x="0" y="2991853"/>
                  </a:cubicBezTo>
                  <a:cubicBezTo>
                    <a:pt x="0" y="1339498"/>
                    <a:pt x="1339498" y="0"/>
                    <a:pt x="299185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a:solidFill>
                  <a:schemeClr val="accent2"/>
                </a:solidFill>
              </a:endParaRPr>
            </a:p>
          </p:txBody>
        </p:sp>
      </p:grpSp>
    </p:spTree>
    <p:extLst>
      <p:ext uri="{BB962C8B-B14F-4D97-AF65-F5344CB8AC3E}">
        <p14:creationId xmlns:p14="http://schemas.microsoft.com/office/powerpoint/2010/main" val="3871358010"/>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reaker E">
    <p:bg bwMode="gray">
      <p:bgRef idx="1001">
        <a:schemeClr val="bg1"/>
      </p:bgRef>
    </p:bg>
    <p:spTree>
      <p:nvGrpSpPr>
        <p:cNvPr id="1" name=""/>
        <p:cNvGrpSpPr/>
        <p:nvPr/>
      </p:nvGrpSpPr>
      <p:grpSpPr>
        <a:xfrm>
          <a:off x="0" y="0"/>
          <a:ext cx="0" cy="0"/>
          <a:chOff x="0" y="0"/>
          <a:chExt cx="0" cy="0"/>
        </a:xfrm>
      </p:grpSpPr>
      <p:sp>
        <p:nvSpPr>
          <p:cNvPr id="10" name="Baggrund">
            <a:extLst>
              <a:ext uri="{FF2B5EF4-FFF2-40B4-BE49-F238E27FC236}">
                <a16:creationId xmlns:a16="http://schemas.microsoft.com/office/drawing/2014/main" id="{ACCE4973-6BCA-4494-93AB-C4454AC513F8}"/>
              </a:ext>
            </a:extLst>
          </p:cNvPr>
          <p:cNvSpPr/>
          <p:nvPr userDrawn="1"/>
        </p:nvSpPr>
        <p:spPr>
          <a:xfrm>
            <a:off x="0" y="0"/>
            <a:ext cx="12192000" cy="6858000"/>
          </a:xfrm>
          <a:prstGeom prst="rect">
            <a:avLst/>
          </a:prstGeom>
          <a:solidFill>
            <a:srgbClr val="EBE0C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9" name="Logo">
            <a:extLst>
              <a:ext uri="{FF2B5EF4-FFF2-40B4-BE49-F238E27FC236}">
                <a16:creationId xmlns:a16="http://schemas.microsoft.com/office/drawing/2014/main" id="{6DE46042-7090-6C1E-F726-8C18F75BAEFE}"/>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
        <p:nvSpPr>
          <p:cNvPr id="2" name="Title 1"/>
          <p:cNvSpPr>
            <a:spLocks noGrp="1"/>
          </p:cNvSpPr>
          <p:nvPr>
            <p:ph type="ctrTitle" hasCustomPrompt="1"/>
          </p:nvPr>
        </p:nvSpPr>
        <p:spPr>
          <a:xfrm>
            <a:off x="3406774" y="2144712"/>
            <a:ext cx="5737226" cy="2502000"/>
          </a:xfrm>
        </p:spPr>
        <p:txBody>
          <a:bodyPr anchor="t" anchorCtr="0"/>
          <a:lstStyle>
            <a:lvl1pPr algn="l">
              <a:defRPr sz="5400">
                <a:solidFill>
                  <a:schemeClr val="tx1"/>
                </a:solidFill>
              </a:defRPr>
            </a:lvl1pPr>
          </a:lstStyle>
          <a:p>
            <a:r>
              <a:rPr lang="da-DK" noProof="0"/>
              <a:t>Klik for at tilføje titel</a:t>
            </a:r>
            <a:endParaRPr lang="da-DK"/>
          </a:p>
        </p:txBody>
      </p:sp>
      <p:sp>
        <p:nvSpPr>
          <p:cNvPr id="4" name="Date Placeholder 3">
            <a:extLst>
              <a:ext uri="{FF2B5EF4-FFF2-40B4-BE49-F238E27FC236}">
                <a16:creationId xmlns:a16="http://schemas.microsoft.com/office/drawing/2014/main" id="{23E377DC-C9B2-4B4E-B5E7-2935335DD750}"/>
              </a:ext>
            </a:extLst>
          </p:cNvPr>
          <p:cNvSpPr>
            <a:spLocks noGrp="1"/>
          </p:cNvSpPr>
          <p:nvPr>
            <p:ph type="dt" sz="half" idx="10"/>
          </p:nvPr>
        </p:nvSpPr>
        <p:spPr/>
        <p:txBody>
          <a:bodyPr/>
          <a:lstStyle/>
          <a:p>
            <a:fld id="{D3DC9316-ABA0-4476-B3BF-68B4B2F4ADD4}" type="datetime2">
              <a:rPr lang="da-DK" smtClean="0"/>
              <a:t>3. oktober 2025</a:t>
            </a:fld>
            <a:endParaRPr lang="da-DK"/>
          </a:p>
        </p:txBody>
      </p:sp>
      <p:sp>
        <p:nvSpPr>
          <p:cNvPr id="5" name="Footer Placeholder 4">
            <a:extLst>
              <a:ext uri="{FF2B5EF4-FFF2-40B4-BE49-F238E27FC236}">
                <a16:creationId xmlns:a16="http://schemas.microsoft.com/office/drawing/2014/main" id="{F11AAD6F-B90D-4DBC-8DCC-AC144915CF7C}"/>
              </a:ext>
            </a:extLst>
          </p:cNvPr>
          <p:cNvSpPr>
            <a:spLocks noGrp="1"/>
          </p:cNvSpPr>
          <p:nvPr>
            <p:ph type="ftr" sz="quarter" idx="11"/>
          </p:nvPr>
        </p:nvSpPr>
        <p:spPr>
          <a:xfrm>
            <a:off x="3406774" y="360000"/>
            <a:ext cx="5737226" cy="180000"/>
          </a:xfrm>
        </p:spPr>
        <p:txBody>
          <a:bodyPr/>
          <a:lstStyle/>
          <a:p>
            <a:endParaRPr lang="da-DK"/>
          </a:p>
        </p:txBody>
      </p:sp>
      <p:sp>
        <p:nvSpPr>
          <p:cNvPr id="6" name="Slide Number Placeholder 5">
            <a:extLst>
              <a:ext uri="{FF2B5EF4-FFF2-40B4-BE49-F238E27FC236}">
                <a16:creationId xmlns:a16="http://schemas.microsoft.com/office/drawing/2014/main" id="{5AD12236-5C48-4B00-87EC-608A1241510C}"/>
              </a:ext>
            </a:extLst>
          </p:cNvPr>
          <p:cNvSpPr>
            <a:spLocks noGrp="1"/>
          </p:cNvSpPr>
          <p:nvPr>
            <p:ph type="sldNum" sz="quarter" idx="12"/>
          </p:nvPr>
        </p:nvSpPr>
        <p:spPr/>
        <p:txBody>
          <a:bodyPr/>
          <a:lstStyle/>
          <a:p>
            <a:fld id="{23AA811B-2EBD-4900-905E-5BE206449611}" type="slidenum">
              <a:rPr lang="da-DK" smtClean="0"/>
              <a:pPr/>
              <a:t>‹nr.›</a:t>
            </a:fld>
            <a:endParaRPr lang="da-DK"/>
          </a:p>
        </p:txBody>
      </p:sp>
      <p:grpSp>
        <p:nvGrpSpPr>
          <p:cNvPr id="11" name="5.element x2">
            <a:extLst>
              <a:ext uri="{FF2B5EF4-FFF2-40B4-BE49-F238E27FC236}">
                <a16:creationId xmlns:a16="http://schemas.microsoft.com/office/drawing/2014/main" id="{7DE10EFC-8D13-1DAE-1E8A-8F3A4537B2C2}"/>
              </a:ext>
            </a:extLst>
          </p:cNvPr>
          <p:cNvGrpSpPr/>
          <p:nvPr userDrawn="1"/>
        </p:nvGrpSpPr>
        <p:grpSpPr>
          <a:xfrm>
            <a:off x="7057446" y="5131809"/>
            <a:ext cx="3452383" cy="1726191"/>
            <a:chOff x="3408363" y="4698000"/>
            <a:chExt cx="4320001" cy="2160000"/>
          </a:xfrm>
          <a:solidFill>
            <a:schemeClr val="accent1"/>
          </a:solidFill>
        </p:grpSpPr>
        <p:sp>
          <p:nvSpPr>
            <p:cNvPr id="12" name="Rectangle 8">
              <a:extLst>
                <a:ext uri="{FF2B5EF4-FFF2-40B4-BE49-F238E27FC236}">
                  <a16:creationId xmlns:a16="http://schemas.microsoft.com/office/drawing/2014/main" id="{107D59A7-CA56-558E-DEA6-834E076411A0}"/>
                </a:ext>
              </a:extLst>
            </p:cNvPr>
            <p:cNvSpPr/>
            <p:nvPr/>
          </p:nvSpPr>
          <p:spPr>
            <a:xfrm rot="10800000">
              <a:off x="3408363" y="4698000"/>
              <a:ext cx="2160000" cy="216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13" name="Oval 10">
              <a:extLst>
                <a:ext uri="{FF2B5EF4-FFF2-40B4-BE49-F238E27FC236}">
                  <a16:creationId xmlns:a16="http://schemas.microsoft.com/office/drawing/2014/main" id="{B08D1217-591E-C151-1CF1-7FA2FE46A63B}"/>
                </a:ext>
              </a:extLst>
            </p:cNvPr>
            <p:cNvSpPr/>
            <p:nvPr/>
          </p:nvSpPr>
          <p:spPr>
            <a:xfrm rot="10800000">
              <a:off x="5568364" y="4698000"/>
              <a:ext cx="2160000" cy="21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grpSp>
    </p:spTree>
    <p:extLst>
      <p:ext uri="{BB962C8B-B14F-4D97-AF65-F5344CB8AC3E}">
        <p14:creationId xmlns:p14="http://schemas.microsoft.com/office/powerpoint/2010/main" val="89048018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reaker F">
    <p:spTree>
      <p:nvGrpSpPr>
        <p:cNvPr id="1" name=""/>
        <p:cNvGrpSpPr/>
        <p:nvPr/>
      </p:nvGrpSpPr>
      <p:grpSpPr>
        <a:xfrm>
          <a:off x="0" y="0"/>
          <a:ext cx="0" cy="0"/>
          <a:chOff x="0" y="0"/>
          <a:chExt cx="0" cy="0"/>
        </a:xfrm>
      </p:grpSpPr>
      <p:sp>
        <p:nvSpPr>
          <p:cNvPr id="16" name="Baggrund">
            <a:extLst>
              <a:ext uri="{FF2B5EF4-FFF2-40B4-BE49-F238E27FC236}">
                <a16:creationId xmlns:a16="http://schemas.microsoft.com/office/drawing/2014/main" id="{15105E63-37F0-48F9-B3B5-15F400877833}"/>
              </a:ext>
            </a:extLst>
          </p:cNvPr>
          <p:cNvSpPr/>
          <p:nvPr/>
        </p:nvSpPr>
        <p:spPr bwMode="ltGray">
          <a:xfrm>
            <a:off x="0" y="0"/>
            <a:ext cx="12192006" cy="6858001"/>
          </a:xfrm>
          <a:custGeom>
            <a:avLst/>
            <a:gdLst>
              <a:gd name="connsiteX0" fmla="*/ -1 w 57499186"/>
              <a:gd name="connsiteY0" fmla="*/ 0 h 32343280"/>
              <a:gd name="connsiteX1" fmla="*/ 57499184 w 57499186"/>
              <a:gd name="connsiteY1" fmla="*/ 0 h 32343280"/>
              <a:gd name="connsiteX2" fmla="*/ 57499184 w 57499186"/>
              <a:gd name="connsiteY2" fmla="*/ 32343280 h 32343280"/>
              <a:gd name="connsiteX3" fmla="*/ -1 w 57499186"/>
              <a:gd name="connsiteY3" fmla="*/ 32343280 h 32343280"/>
            </a:gdLst>
            <a:ahLst/>
            <a:cxnLst>
              <a:cxn ang="0">
                <a:pos x="connsiteX0" y="connsiteY0"/>
              </a:cxn>
              <a:cxn ang="0">
                <a:pos x="connsiteX1" y="connsiteY1"/>
              </a:cxn>
              <a:cxn ang="0">
                <a:pos x="connsiteX2" y="connsiteY2"/>
              </a:cxn>
              <a:cxn ang="0">
                <a:pos x="connsiteX3" y="connsiteY3"/>
              </a:cxn>
            </a:cxnLst>
            <a:rect l="l" t="t" r="r" b="b"/>
            <a:pathLst>
              <a:path w="57499186" h="32343280">
                <a:moveTo>
                  <a:pt x="-1" y="0"/>
                </a:moveTo>
                <a:lnTo>
                  <a:pt x="57499184" y="0"/>
                </a:lnTo>
                <a:lnTo>
                  <a:pt x="57499184" y="32343280"/>
                </a:lnTo>
                <a:lnTo>
                  <a:pt x="-1" y="32343280"/>
                </a:lnTo>
                <a:close/>
              </a:path>
            </a:pathLst>
          </a:custGeom>
          <a:solidFill>
            <a:schemeClr val="accent1"/>
          </a:solidFill>
          <a:ln w="9525" cap="flat">
            <a:noFill/>
            <a:prstDash val="solid"/>
            <a:miter/>
          </a:ln>
        </p:spPr>
        <p:txBody>
          <a:bodyPr rtlCol="0" anchor="ctr"/>
          <a:lstStyle/>
          <a:p>
            <a:endParaRPr lang="da-DK"/>
          </a:p>
        </p:txBody>
      </p:sp>
      <p:sp>
        <p:nvSpPr>
          <p:cNvPr id="8" name="5.element top">
            <a:extLst>
              <a:ext uri="{FF2B5EF4-FFF2-40B4-BE49-F238E27FC236}">
                <a16:creationId xmlns:a16="http://schemas.microsoft.com/office/drawing/2014/main" id="{CD858DFD-89AD-356F-2EA2-CEAC13713DC6}"/>
              </a:ext>
            </a:extLst>
          </p:cNvPr>
          <p:cNvSpPr/>
          <p:nvPr/>
        </p:nvSpPr>
        <p:spPr>
          <a:xfrm>
            <a:off x="8763000" y="0"/>
            <a:ext cx="3429000" cy="34290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10" name="5.element bund">
            <a:extLst>
              <a:ext uri="{FF2B5EF4-FFF2-40B4-BE49-F238E27FC236}">
                <a16:creationId xmlns:a16="http://schemas.microsoft.com/office/drawing/2014/main" id="{CEB6540E-786B-7B4D-76F6-B76859E5757B}"/>
              </a:ext>
            </a:extLst>
          </p:cNvPr>
          <p:cNvSpPr/>
          <p:nvPr userDrawn="1"/>
        </p:nvSpPr>
        <p:spPr>
          <a:xfrm>
            <a:off x="8764200" y="3429000"/>
            <a:ext cx="3429000" cy="3429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2" name="Title 1"/>
          <p:cNvSpPr>
            <a:spLocks noGrp="1"/>
          </p:cNvSpPr>
          <p:nvPr>
            <p:ph type="ctrTitle" hasCustomPrompt="1"/>
          </p:nvPr>
        </p:nvSpPr>
        <p:spPr bwMode="white">
          <a:xfrm>
            <a:off x="539749" y="2144713"/>
            <a:ext cx="7288214" cy="2498400"/>
          </a:xfrm>
        </p:spPr>
        <p:txBody>
          <a:bodyPr anchor="ctr" anchorCtr="0"/>
          <a:lstStyle>
            <a:lvl1pPr algn="l">
              <a:defRPr sz="5400">
                <a:solidFill>
                  <a:schemeClr val="bg1"/>
                </a:solidFill>
              </a:defRPr>
            </a:lvl1pPr>
          </a:lstStyle>
          <a:p>
            <a:r>
              <a:rPr lang="da-DK"/>
              <a:t>Klik for at tilføje titel</a:t>
            </a:r>
          </a:p>
        </p:txBody>
      </p:sp>
      <p:sp>
        <p:nvSpPr>
          <p:cNvPr id="7" name="Date Placeholder 6">
            <a:extLst>
              <a:ext uri="{FF2B5EF4-FFF2-40B4-BE49-F238E27FC236}">
                <a16:creationId xmlns:a16="http://schemas.microsoft.com/office/drawing/2014/main" id="{DDFE8D97-A013-400A-AEB4-F0972DC86E3A}"/>
              </a:ext>
            </a:extLst>
          </p:cNvPr>
          <p:cNvSpPr>
            <a:spLocks noGrp="1"/>
          </p:cNvSpPr>
          <p:nvPr>
            <p:ph type="dt" sz="half" idx="10"/>
          </p:nvPr>
        </p:nvSpPr>
        <p:spPr/>
        <p:txBody>
          <a:bodyPr/>
          <a:lstStyle>
            <a:lvl1pPr>
              <a:defRPr>
                <a:solidFill>
                  <a:schemeClr val="bg1"/>
                </a:solidFill>
              </a:defRPr>
            </a:lvl1pPr>
          </a:lstStyle>
          <a:p>
            <a:fld id="{20F3785D-535C-4156-A88E-2E2A72CF76CA}" type="datetime2">
              <a:rPr lang="da-DK" smtClean="0"/>
              <a:t>3. oktober 2025</a:t>
            </a:fld>
            <a:endParaRPr lang="da-DK"/>
          </a:p>
        </p:txBody>
      </p:sp>
      <p:sp>
        <p:nvSpPr>
          <p:cNvPr id="9" name="Footer Placeholder 8">
            <a:extLst>
              <a:ext uri="{FF2B5EF4-FFF2-40B4-BE49-F238E27FC236}">
                <a16:creationId xmlns:a16="http://schemas.microsoft.com/office/drawing/2014/main" id="{8E4A96CB-86F1-30AF-1FEF-578CF6B78000}"/>
              </a:ext>
            </a:extLst>
          </p:cNvPr>
          <p:cNvSpPr>
            <a:spLocks noGrp="1"/>
          </p:cNvSpPr>
          <p:nvPr>
            <p:ph type="ftr" sz="quarter" idx="11"/>
          </p:nvPr>
        </p:nvSpPr>
        <p:spPr>
          <a:xfrm>
            <a:off x="3406775" y="360000"/>
            <a:ext cx="4421188" cy="180000"/>
          </a:xfrm>
        </p:spPr>
        <p:txBody>
          <a:bodyPr/>
          <a:lstStyle>
            <a:lvl1pPr>
              <a:defRPr>
                <a:solidFill>
                  <a:schemeClr val="bg1"/>
                </a:solidFill>
              </a:defRPr>
            </a:lvl1pPr>
          </a:lstStyle>
          <a:p>
            <a:endParaRPr lang="da-DK"/>
          </a:p>
        </p:txBody>
      </p:sp>
      <p:sp>
        <p:nvSpPr>
          <p:cNvPr id="11" name="Slide Number Placeholder 10">
            <a:extLst>
              <a:ext uri="{FF2B5EF4-FFF2-40B4-BE49-F238E27FC236}">
                <a16:creationId xmlns:a16="http://schemas.microsoft.com/office/drawing/2014/main" id="{62027830-031F-1B8B-C4B6-EEC9C900A7D0}"/>
              </a:ext>
            </a:extLst>
          </p:cNvPr>
          <p:cNvSpPr>
            <a:spLocks noGrp="1"/>
          </p:cNvSpPr>
          <p:nvPr>
            <p:ph type="sldNum" sz="quarter" idx="12"/>
          </p:nvPr>
        </p:nvSpPr>
        <p:spPr/>
        <p:txBody>
          <a:bodyPr/>
          <a:lstStyle>
            <a:lvl1pPr>
              <a:defRPr>
                <a:solidFill>
                  <a:schemeClr val="bg1"/>
                </a:solidFill>
              </a:defRPr>
            </a:lvl1pPr>
          </a:lstStyle>
          <a:p>
            <a:fld id="{23AA811B-2EBD-4900-905E-5BE206449611}" type="slidenum">
              <a:rPr lang="da-DK" smtClean="0"/>
              <a:pPr/>
              <a:t>‹nr.›</a:t>
            </a:fld>
            <a:endParaRPr lang="da-DK"/>
          </a:p>
        </p:txBody>
      </p:sp>
      <p:sp>
        <p:nvSpPr>
          <p:cNvPr id="12" name="Logo">
            <a:extLst>
              <a:ext uri="{FF2B5EF4-FFF2-40B4-BE49-F238E27FC236}">
                <a16:creationId xmlns:a16="http://schemas.microsoft.com/office/drawing/2014/main" id="{9BF8C59B-2D16-4BE5-0A79-81A3E794CFD2}"/>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Tree>
    <p:extLst>
      <p:ext uri="{BB962C8B-B14F-4D97-AF65-F5344CB8AC3E}">
        <p14:creationId xmlns:p14="http://schemas.microsoft.com/office/powerpoint/2010/main" val="2719456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reaker G">
    <p:spTree>
      <p:nvGrpSpPr>
        <p:cNvPr id="1" name=""/>
        <p:cNvGrpSpPr/>
        <p:nvPr/>
      </p:nvGrpSpPr>
      <p:grpSpPr>
        <a:xfrm>
          <a:off x="0" y="0"/>
          <a:ext cx="0" cy="0"/>
          <a:chOff x="0" y="0"/>
          <a:chExt cx="0" cy="0"/>
        </a:xfrm>
      </p:grpSpPr>
      <p:sp>
        <p:nvSpPr>
          <p:cNvPr id="19" name="Baggrund">
            <a:extLst>
              <a:ext uri="{FF2B5EF4-FFF2-40B4-BE49-F238E27FC236}">
                <a16:creationId xmlns:a16="http://schemas.microsoft.com/office/drawing/2014/main" id="{4ACFE397-812C-4101-ACDF-B8D73B34B351}"/>
              </a:ext>
            </a:extLst>
          </p:cNvPr>
          <p:cNvSpPr/>
          <p:nvPr/>
        </p:nvSpPr>
        <p:spPr bwMode="gray">
          <a:xfrm>
            <a:off x="0"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2"/>
          </a:solidFill>
          <a:ln w="9525" cap="flat">
            <a:noFill/>
            <a:prstDash val="solid"/>
            <a:miter/>
          </a:ln>
        </p:spPr>
        <p:txBody>
          <a:bodyPr rtlCol="0" anchor="ctr"/>
          <a:lstStyle/>
          <a:p>
            <a:endParaRPr lang="da-DK"/>
          </a:p>
        </p:txBody>
      </p:sp>
      <p:sp>
        <p:nvSpPr>
          <p:cNvPr id="7" name="5.element top">
            <a:extLst>
              <a:ext uri="{FF2B5EF4-FFF2-40B4-BE49-F238E27FC236}">
                <a16:creationId xmlns:a16="http://schemas.microsoft.com/office/drawing/2014/main" id="{D7B40DCA-7AC5-6D52-26B5-1BF84095EDC1}"/>
              </a:ext>
            </a:extLst>
          </p:cNvPr>
          <p:cNvSpPr/>
          <p:nvPr userDrawn="1"/>
        </p:nvSpPr>
        <p:spPr>
          <a:xfrm>
            <a:off x="8763000" y="0"/>
            <a:ext cx="3429000" cy="34290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8" name="5.element bund">
            <a:extLst>
              <a:ext uri="{FF2B5EF4-FFF2-40B4-BE49-F238E27FC236}">
                <a16:creationId xmlns:a16="http://schemas.microsoft.com/office/drawing/2014/main" id="{0C1B5E02-D8F9-BA6F-C02B-3E864262C637}"/>
              </a:ext>
            </a:extLst>
          </p:cNvPr>
          <p:cNvSpPr/>
          <p:nvPr userDrawn="1"/>
        </p:nvSpPr>
        <p:spPr>
          <a:xfrm>
            <a:off x="8764200" y="3429000"/>
            <a:ext cx="3429000" cy="3429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2" name="Title 1"/>
          <p:cNvSpPr>
            <a:spLocks noGrp="1"/>
          </p:cNvSpPr>
          <p:nvPr>
            <p:ph type="ctrTitle" hasCustomPrompt="1"/>
          </p:nvPr>
        </p:nvSpPr>
        <p:spPr bwMode="white">
          <a:xfrm>
            <a:off x="539748" y="2144712"/>
            <a:ext cx="7288215" cy="2498400"/>
          </a:xfrm>
        </p:spPr>
        <p:txBody>
          <a:bodyPr anchor="ctr" anchorCtr="0"/>
          <a:lstStyle>
            <a:lvl1pPr algn="l">
              <a:defRPr sz="5400">
                <a:solidFill>
                  <a:schemeClr val="bg1"/>
                </a:solidFill>
              </a:defRPr>
            </a:lvl1pPr>
          </a:lstStyle>
          <a:p>
            <a:r>
              <a:rPr lang="da-DK"/>
              <a:t>Klik for at tilføje titel</a:t>
            </a:r>
          </a:p>
        </p:txBody>
      </p:sp>
      <p:sp>
        <p:nvSpPr>
          <p:cNvPr id="9" name="Logo">
            <a:extLst>
              <a:ext uri="{FF2B5EF4-FFF2-40B4-BE49-F238E27FC236}">
                <a16:creationId xmlns:a16="http://schemas.microsoft.com/office/drawing/2014/main" id="{061A16A5-1A28-658A-D42D-F565D96A32A5}"/>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12" name="Date Placeholder 11">
            <a:extLst>
              <a:ext uri="{FF2B5EF4-FFF2-40B4-BE49-F238E27FC236}">
                <a16:creationId xmlns:a16="http://schemas.microsoft.com/office/drawing/2014/main" id="{FB26BC83-2AB4-7A59-AF98-85A9F551582B}"/>
              </a:ext>
            </a:extLst>
          </p:cNvPr>
          <p:cNvSpPr>
            <a:spLocks noGrp="1"/>
          </p:cNvSpPr>
          <p:nvPr>
            <p:ph type="dt" sz="half" idx="10"/>
          </p:nvPr>
        </p:nvSpPr>
        <p:spPr/>
        <p:txBody>
          <a:bodyPr/>
          <a:lstStyle>
            <a:lvl1pPr>
              <a:defRPr>
                <a:solidFill>
                  <a:schemeClr val="bg1"/>
                </a:solidFill>
              </a:defRPr>
            </a:lvl1pPr>
          </a:lstStyle>
          <a:p>
            <a:fld id="{CBC9A696-0170-4FE3-AE24-894A2D9B433A}" type="datetime2">
              <a:rPr lang="da-DK" smtClean="0"/>
              <a:t>3. oktober 2025</a:t>
            </a:fld>
            <a:endParaRPr lang="da-DK"/>
          </a:p>
        </p:txBody>
      </p:sp>
      <p:sp>
        <p:nvSpPr>
          <p:cNvPr id="13" name="Footer Placeholder 12">
            <a:extLst>
              <a:ext uri="{FF2B5EF4-FFF2-40B4-BE49-F238E27FC236}">
                <a16:creationId xmlns:a16="http://schemas.microsoft.com/office/drawing/2014/main" id="{680555CE-771A-30C5-A459-90B6C40C1745}"/>
              </a:ext>
            </a:extLst>
          </p:cNvPr>
          <p:cNvSpPr>
            <a:spLocks noGrp="1"/>
          </p:cNvSpPr>
          <p:nvPr>
            <p:ph type="ftr" sz="quarter" idx="11"/>
          </p:nvPr>
        </p:nvSpPr>
        <p:spPr>
          <a:xfrm>
            <a:off x="3406775" y="360000"/>
            <a:ext cx="4421188" cy="180000"/>
          </a:xfrm>
        </p:spPr>
        <p:txBody>
          <a:bodyPr/>
          <a:lstStyle>
            <a:lvl1pPr>
              <a:defRPr>
                <a:solidFill>
                  <a:schemeClr val="bg1"/>
                </a:solidFill>
              </a:defRPr>
            </a:lvl1pPr>
          </a:lstStyle>
          <a:p>
            <a:endParaRPr lang="da-DK"/>
          </a:p>
        </p:txBody>
      </p:sp>
      <p:sp>
        <p:nvSpPr>
          <p:cNvPr id="14" name="Slide Number Placeholder 13">
            <a:extLst>
              <a:ext uri="{FF2B5EF4-FFF2-40B4-BE49-F238E27FC236}">
                <a16:creationId xmlns:a16="http://schemas.microsoft.com/office/drawing/2014/main" id="{B4CE450C-13B0-2F77-B7F4-BCB4C1A29708}"/>
              </a:ext>
            </a:extLst>
          </p:cNvPr>
          <p:cNvSpPr>
            <a:spLocks noGrp="1"/>
          </p:cNvSpPr>
          <p:nvPr>
            <p:ph type="sldNum" sz="quarter" idx="12"/>
          </p:nvPr>
        </p:nvSpPr>
        <p:spPr/>
        <p:txBody>
          <a:bodyPr/>
          <a:lstStyle>
            <a:lvl1pPr>
              <a:defRPr>
                <a:solidFill>
                  <a:schemeClr val="bg1"/>
                </a:solid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819076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reaker med helside billede A">
    <p:bg>
      <p:bgPr>
        <a:solidFill>
          <a:schemeClr val="tx2"/>
        </a:solidFill>
        <a:effectLst/>
      </p:bgPr>
    </p:bg>
    <p:spTree>
      <p:nvGrpSpPr>
        <p:cNvPr id="1" name=""/>
        <p:cNvGrpSpPr/>
        <p:nvPr/>
      </p:nvGrpSpPr>
      <p:grpSpPr>
        <a:xfrm>
          <a:off x="0" y="0"/>
          <a:ext cx="0" cy="0"/>
          <a:chOff x="0" y="0"/>
          <a:chExt cx="0" cy="0"/>
        </a:xfrm>
      </p:grpSpPr>
      <p:sp>
        <p:nvSpPr>
          <p:cNvPr id="7" name="Pladsholder til billede 6">
            <a:extLst>
              <a:ext uri="{FF2B5EF4-FFF2-40B4-BE49-F238E27FC236}">
                <a16:creationId xmlns:a16="http://schemas.microsoft.com/office/drawing/2014/main" id="{FDF22C49-DF80-E4B3-2444-DFA2B1230D58}"/>
              </a:ext>
            </a:extLst>
          </p:cNvPr>
          <p:cNvSpPr>
            <a:spLocks noGrp="1"/>
          </p:cNvSpPr>
          <p:nvPr>
            <p:ph type="pic" sz="quarter" idx="13" hasCustomPrompt="1"/>
          </p:nvPr>
        </p:nvSpPr>
        <p:spPr>
          <a:xfrm>
            <a:off x="0" y="0"/>
            <a:ext cx="12193200" cy="6858000"/>
          </a:xfrm>
          <a:prstGeom prst="rect">
            <a:avLst/>
          </a:prstGeom>
          <a:solidFill>
            <a:schemeClr val="tx1">
              <a:lumMod val="85000"/>
            </a:schemeClr>
          </a:solidFill>
        </p:spPr>
        <p:txBody>
          <a:bodyPr wrap="square" lIns="540000" tIns="108000">
            <a:noAutofit/>
          </a:bodyPr>
          <a:lstStyle>
            <a:lvl1pPr marL="0" indent="0" algn="l">
              <a:buNone/>
              <a:defRPr sz="1400"/>
            </a:lvl1pPr>
          </a:lstStyle>
          <a:p>
            <a:r>
              <a:rPr lang="da-DK"/>
              <a:t>Klik på denne tekst og indsæt baggrundsbillede via Skyfish ikonet.</a:t>
            </a:r>
          </a:p>
        </p:txBody>
      </p:sp>
      <p:sp>
        <p:nvSpPr>
          <p:cNvPr id="10" name="Logo on top">
            <a:extLst>
              <a:ext uri="{FF2B5EF4-FFF2-40B4-BE49-F238E27FC236}">
                <a16:creationId xmlns:a16="http://schemas.microsoft.com/office/drawing/2014/main" id="{F5D43890-0386-9C9F-63A4-5A6D2325BCD8}"/>
              </a:ext>
            </a:extLst>
          </p:cNvPr>
          <p:cNvSpPr>
            <a:spLocks noGrp="1"/>
          </p:cNvSpPr>
          <p:nvPr>
            <p:ph type="body" sz="quarter" idx="14" hasCustomPrompt="1"/>
          </p:nvPr>
        </p:nvSpPr>
        <p:spPr bwMode="white">
          <a:xfrm>
            <a:off x="11017913" y="360000"/>
            <a:ext cx="632749" cy="35665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2" name="Title 1"/>
          <p:cNvSpPr>
            <a:spLocks noGrp="1"/>
          </p:cNvSpPr>
          <p:nvPr>
            <p:ph type="ctrTitle" hasCustomPrompt="1"/>
          </p:nvPr>
        </p:nvSpPr>
        <p:spPr bwMode="white">
          <a:xfrm>
            <a:off x="3405600" y="2144713"/>
            <a:ext cx="5738400" cy="2502000"/>
          </a:xfrm>
        </p:spPr>
        <p:txBody>
          <a:bodyPr anchor="t" anchorCtr="0"/>
          <a:lstStyle>
            <a:lvl1pPr algn="l">
              <a:defRPr sz="5400">
                <a:solidFill>
                  <a:schemeClr val="tx1"/>
                </a:solidFill>
              </a:defRPr>
            </a:lvl1pPr>
          </a:lstStyle>
          <a:p>
            <a:r>
              <a:rPr lang="da-DK"/>
              <a:t>Klik for at tilføje titel</a:t>
            </a:r>
          </a:p>
        </p:txBody>
      </p:sp>
      <p:sp>
        <p:nvSpPr>
          <p:cNvPr id="4" name="Date Placeholder 3">
            <a:extLst>
              <a:ext uri="{FF2B5EF4-FFF2-40B4-BE49-F238E27FC236}">
                <a16:creationId xmlns:a16="http://schemas.microsoft.com/office/drawing/2014/main" id="{86A6D845-72EC-28AA-47D4-FE26367AD57E}"/>
              </a:ext>
            </a:extLst>
          </p:cNvPr>
          <p:cNvSpPr>
            <a:spLocks noGrp="1"/>
          </p:cNvSpPr>
          <p:nvPr>
            <p:ph type="dt" sz="half" idx="10"/>
          </p:nvPr>
        </p:nvSpPr>
        <p:spPr bwMode="white">
          <a:xfrm>
            <a:off x="900000" y="360000"/>
            <a:ext cx="2148000" cy="180000"/>
          </a:xfrm>
        </p:spPr>
        <p:txBody>
          <a:bodyPr/>
          <a:lstStyle/>
          <a:p>
            <a:fld id="{6A7D9BE8-7621-4AA8-B17C-D2D700A19B34}" type="datetime2">
              <a:rPr lang="da-DK" smtClean="0"/>
              <a:t>3. oktober 2025</a:t>
            </a:fld>
            <a:endParaRPr lang="da-DK"/>
          </a:p>
        </p:txBody>
      </p:sp>
      <p:sp>
        <p:nvSpPr>
          <p:cNvPr id="8" name="Footer Placeholder 4">
            <a:extLst>
              <a:ext uri="{FF2B5EF4-FFF2-40B4-BE49-F238E27FC236}">
                <a16:creationId xmlns:a16="http://schemas.microsoft.com/office/drawing/2014/main" id="{DCDECC1B-2C3D-FB1C-6EBA-D1163713AC2E}"/>
              </a:ext>
            </a:extLst>
          </p:cNvPr>
          <p:cNvSpPr>
            <a:spLocks noGrp="1"/>
          </p:cNvSpPr>
          <p:nvPr>
            <p:ph type="ftr" sz="quarter" idx="11"/>
          </p:nvPr>
        </p:nvSpPr>
        <p:spPr bwMode="white">
          <a:xfrm>
            <a:off x="3406774" y="360000"/>
            <a:ext cx="5737226" cy="180000"/>
          </a:xfrm>
        </p:spPr>
        <p:txBody>
          <a:bodyPr/>
          <a:lstStyle/>
          <a:p>
            <a:endParaRPr lang="da-DK"/>
          </a:p>
        </p:txBody>
      </p:sp>
      <p:sp>
        <p:nvSpPr>
          <p:cNvPr id="5" name="Slide Number Placeholder 5">
            <a:extLst>
              <a:ext uri="{FF2B5EF4-FFF2-40B4-BE49-F238E27FC236}">
                <a16:creationId xmlns:a16="http://schemas.microsoft.com/office/drawing/2014/main" id="{DB7385B2-61C1-024D-0BB8-14F6E8AE42D3}"/>
              </a:ext>
            </a:extLst>
          </p:cNvPr>
          <p:cNvSpPr>
            <a:spLocks noGrp="1"/>
          </p:cNvSpPr>
          <p:nvPr>
            <p:ph type="sldNum" sz="quarter" idx="12"/>
          </p:nvPr>
        </p:nvSpPr>
        <p:spPr bwMode="white">
          <a:xfrm>
            <a:off x="540000" y="360000"/>
            <a:ext cx="360000" cy="180000"/>
          </a:xfrm>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3829553833"/>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reaker med helside billede B">
    <p:spTree>
      <p:nvGrpSpPr>
        <p:cNvPr id="1" name=""/>
        <p:cNvGrpSpPr/>
        <p:nvPr/>
      </p:nvGrpSpPr>
      <p:grpSpPr>
        <a:xfrm>
          <a:off x="0" y="0"/>
          <a:ext cx="0" cy="0"/>
          <a:chOff x="0" y="0"/>
          <a:chExt cx="0" cy="0"/>
        </a:xfrm>
      </p:grpSpPr>
      <p:sp>
        <p:nvSpPr>
          <p:cNvPr id="20" name="5.element bund">
            <a:extLst>
              <a:ext uri="{FF2B5EF4-FFF2-40B4-BE49-F238E27FC236}">
                <a16:creationId xmlns:a16="http://schemas.microsoft.com/office/drawing/2014/main" id="{B303BD88-BA30-8DA6-B684-8AEB4D59E302}"/>
              </a:ext>
            </a:extLst>
          </p:cNvPr>
          <p:cNvSpPr/>
          <p:nvPr userDrawn="1"/>
        </p:nvSpPr>
        <p:spPr>
          <a:xfrm>
            <a:off x="8763000" y="3429000"/>
            <a:ext cx="3429000"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13" name="5.element top">
            <a:extLst>
              <a:ext uri="{FF2B5EF4-FFF2-40B4-BE49-F238E27FC236}">
                <a16:creationId xmlns:a16="http://schemas.microsoft.com/office/drawing/2014/main" id="{92DE99F3-B658-127C-4513-2373FAACBF4A}"/>
              </a:ext>
            </a:extLst>
          </p:cNvPr>
          <p:cNvSpPr/>
          <p:nvPr/>
        </p:nvSpPr>
        <p:spPr>
          <a:xfrm>
            <a:off x="8764199" y="0"/>
            <a:ext cx="3430800" cy="3429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7" name="Pladsholder til billede 6">
            <a:extLst>
              <a:ext uri="{FF2B5EF4-FFF2-40B4-BE49-F238E27FC236}">
                <a16:creationId xmlns:a16="http://schemas.microsoft.com/office/drawing/2014/main" id="{FDF22C49-DF80-E4B3-2444-DFA2B1230D58}"/>
              </a:ext>
            </a:extLst>
          </p:cNvPr>
          <p:cNvSpPr>
            <a:spLocks noGrp="1"/>
          </p:cNvSpPr>
          <p:nvPr>
            <p:ph type="pic" sz="quarter" idx="13" hasCustomPrompt="1"/>
          </p:nvPr>
        </p:nvSpPr>
        <p:spPr>
          <a:xfrm>
            <a:off x="0" y="0"/>
            <a:ext cx="12193200" cy="6858000"/>
          </a:xfrm>
          <a:custGeom>
            <a:avLst/>
            <a:gdLst>
              <a:gd name="connsiteX0" fmla="*/ 12193200 w 12193200"/>
              <a:gd name="connsiteY0" fmla="*/ 5143500 h 6858000"/>
              <a:gd name="connsiteX1" fmla="*/ 12193200 w 12193200"/>
              <a:gd name="connsiteY1" fmla="*/ 6858000 h 6858000"/>
              <a:gd name="connsiteX2" fmla="*/ 10478700 w 12193200"/>
              <a:gd name="connsiteY2" fmla="*/ 6858000 h 6858000"/>
              <a:gd name="connsiteX3" fmla="*/ 12193200 w 12193200"/>
              <a:gd name="connsiteY3" fmla="*/ 5143500 h 6858000"/>
              <a:gd name="connsiteX4" fmla="*/ 10478700 w 12193200"/>
              <a:gd name="connsiteY4" fmla="*/ 3429000 h 6858000"/>
              <a:gd name="connsiteX5" fmla="*/ 12193200 w 12193200"/>
              <a:gd name="connsiteY5" fmla="*/ 3429000 h 6858000"/>
              <a:gd name="connsiteX6" fmla="*/ 12193200 w 12193200"/>
              <a:gd name="connsiteY6" fmla="*/ 5143500 h 6858000"/>
              <a:gd name="connsiteX7" fmla="*/ 10478700 w 12193200"/>
              <a:gd name="connsiteY7" fmla="*/ 3429000 h 6858000"/>
              <a:gd name="connsiteX8" fmla="*/ 0 w 12193200"/>
              <a:gd name="connsiteY8" fmla="*/ 0 h 6858000"/>
              <a:gd name="connsiteX9" fmla="*/ 8764200 w 12193200"/>
              <a:gd name="connsiteY9" fmla="*/ 0 h 6858000"/>
              <a:gd name="connsiteX10" fmla="*/ 8764200 w 12193200"/>
              <a:gd name="connsiteY10" fmla="*/ 3429000 h 6858000"/>
              <a:gd name="connsiteX11" fmla="*/ 10478700 w 12193200"/>
              <a:gd name="connsiteY11" fmla="*/ 3429000 h 6858000"/>
              <a:gd name="connsiteX12" fmla="*/ 8764200 w 12193200"/>
              <a:gd name="connsiteY12" fmla="*/ 5143500 h 6858000"/>
              <a:gd name="connsiteX13" fmla="*/ 10478700 w 12193200"/>
              <a:gd name="connsiteY13" fmla="*/ 6858000 h 6858000"/>
              <a:gd name="connsiteX14" fmla="*/ 0 w 12193200"/>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3200" h="6858000">
                <a:moveTo>
                  <a:pt x="12193200" y="5143500"/>
                </a:moveTo>
                <a:lnTo>
                  <a:pt x="12193200" y="6858000"/>
                </a:lnTo>
                <a:lnTo>
                  <a:pt x="10478700" y="6858000"/>
                </a:lnTo>
                <a:cubicBezTo>
                  <a:pt x="11425592" y="6858000"/>
                  <a:pt x="12193200" y="6090392"/>
                  <a:pt x="12193200" y="5143500"/>
                </a:cubicBezTo>
                <a:close/>
                <a:moveTo>
                  <a:pt x="10478700" y="3429000"/>
                </a:moveTo>
                <a:lnTo>
                  <a:pt x="12193200" y="3429000"/>
                </a:lnTo>
                <a:lnTo>
                  <a:pt x="12193200" y="5143500"/>
                </a:lnTo>
                <a:cubicBezTo>
                  <a:pt x="12193200" y="4196608"/>
                  <a:pt x="11425592" y="3429000"/>
                  <a:pt x="10478700" y="3429000"/>
                </a:cubicBezTo>
                <a:close/>
                <a:moveTo>
                  <a:pt x="0" y="0"/>
                </a:moveTo>
                <a:lnTo>
                  <a:pt x="8764200" y="0"/>
                </a:lnTo>
                <a:lnTo>
                  <a:pt x="8764200" y="3429000"/>
                </a:lnTo>
                <a:lnTo>
                  <a:pt x="10478700" y="3429000"/>
                </a:lnTo>
                <a:cubicBezTo>
                  <a:pt x="9531808" y="3429000"/>
                  <a:pt x="8764200" y="4196608"/>
                  <a:pt x="8764200" y="5143500"/>
                </a:cubicBezTo>
                <a:cubicBezTo>
                  <a:pt x="8764200" y="6090392"/>
                  <a:pt x="9531808" y="6858000"/>
                  <a:pt x="10478700" y="6858000"/>
                </a:cubicBezTo>
                <a:lnTo>
                  <a:pt x="0" y="6858000"/>
                </a:lnTo>
                <a:close/>
              </a:path>
            </a:pathLst>
          </a:custGeom>
          <a:solidFill>
            <a:schemeClr val="bg1">
              <a:lumMod val="85000"/>
            </a:schemeClr>
          </a:solidFill>
        </p:spPr>
        <p:txBody>
          <a:bodyPr wrap="square" lIns="540000" tIns="108000">
            <a:noAutofit/>
          </a:bodyPr>
          <a:lstStyle>
            <a:lvl1pPr marL="0" indent="0" algn="l">
              <a:buNone/>
              <a:defRPr sz="1400"/>
            </a:lvl1pPr>
          </a:lstStyle>
          <a:p>
            <a:r>
              <a:rPr lang="da-DK"/>
              <a:t>Klik på denne tekst og indsæt baggrundsbillede via Skyfish ikonet.</a:t>
            </a:r>
          </a:p>
        </p:txBody>
      </p:sp>
      <p:sp>
        <p:nvSpPr>
          <p:cNvPr id="2" name="Title 1"/>
          <p:cNvSpPr>
            <a:spLocks noGrp="1"/>
          </p:cNvSpPr>
          <p:nvPr>
            <p:ph type="ctrTitle" hasCustomPrompt="1"/>
          </p:nvPr>
        </p:nvSpPr>
        <p:spPr bwMode="white">
          <a:xfrm>
            <a:off x="539748" y="2144713"/>
            <a:ext cx="7288215" cy="2499006"/>
          </a:xfrm>
        </p:spPr>
        <p:txBody>
          <a:bodyPr anchor="ctr" anchorCtr="0"/>
          <a:lstStyle>
            <a:lvl1pPr algn="l">
              <a:defRPr sz="5400">
                <a:solidFill>
                  <a:schemeClr val="bg1"/>
                </a:solidFill>
              </a:defRPr>
            </a:lvl1pPr>
          </a:lstStyle>
          <a:p>
            <a:r>
              <a:rPr lang="da-DK"/>
              <a:t>Klik for at tilføje titel</a:t>
            </a:r>
          </a:p>
        </p:txBody>
      </p:sp>
      <p:sp>
        <p:nvSpPr>
          <p:cNvPr id="4" name="Logo">
            <a:extLst>
              <a:ext uri="{FF2B5EF4-FFF2-40B4-BE49-F238E27FC236}">
                <a16:creationId xmlns:a16="http://schemas.microsoft.com/office/drawing/2014/main" id="{25D91405-D2BE-9A45-C44E-469FBB4A7DD4}"/>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8" name="Date Placeholder 7">
            <a:extLst>
              <a:ext uri="{FF2B5EF4-FFF2-40B4-BE49-F238E27FC236}">
                <a16:creationId xmlns:a16="http://schemas.microsoft.com/office/drawing/2014/main" id="{3F64AF37-3E37-4688-9BC2-6EDE3C63BF3A}"/>
              </a:ext>
            </a:extLst>
          </p:cNvPr>
          <p:cNvSpPr>
            <a:spLocks noGrp="1"/>
          </p:cNvSpPr>
          <p:nvPr>
            <p:ph type="dt" sz="half" idx="14"/>
          </p:nvPr>
        </p:nvSpPr>
        <p:spPr/>
        <p:txBody>
          <a:bodyPr/>
          <a:lstStyle>
            <a:lvl1pPr>
              <a:defRPr>
                <a:solidFill>
                  <a:schemeClr val="bg1"/>
                </a:solidFill>
              </a:defRPr>
            </a:lvl1pPr>
          </a:lstStyle>
          <a:p>
            <a:fld id="{88F239C5-9055-41F9-AFA2-6281D71EDE4B}" type="datetime2">
              <a:rPr lang="da-DK" smtClean="0"/>
              <a:t>3. oktober 2025</a:t>
            </a:fld>
            <a:endParaRPr lang="da-DK"/>
          </a:p>
        </p:txBody>
      </p:sp>
      <p:sp>
        <p:nvSpPr>
          <p:cNvPr id="9" name="Footer Placeholder 8">
            <a:extLst>
              <a:ext uri="{FF2B5EF4-FFF2-40B4-BE49-F238E27FC236}">
                <a16:creationId xmlns:a16="http://schemas.microsoft.com/office/drawing/2014/main" id="{BC4E674D-4522-2C7B-9B96-FC5A3477173E}"/>
              </a:ext>
            </a:extLst>
          </p:cNvPr>
          <p:cNvSpPr>
            <a:spLocks noGrp="1"/>
          </p:cNvSpPr>
          <p:nvPr>
            <p:ph type="ftr" sz="quarter" idx="15"/>
          </p:nvPr>
        </p:nvSpPr>
        <p:spPr/>
        <p:txBody>
          <a:bodyPr/>
          <a:lstStyle>
            <a:lvl1pPr>
              <a:defRPr>
                <a:solidFill>
                  <a:schemeClr val="bg1"/>
                </a:solidFill>
              </a:defRPr>
            </a:lvl1pPr>
          </a:lstStyle>
          <a:p>
            <a:endParaRPr lang="da-DK"/>
          </a:p>
        </p:txBody>
      </p:sp>
      <p:sp>
        <p:nvSpPr>
          <p:cNvPr id="10" name="Slide Number Placeholder 9">
            <a:extLst>
              <a:ext uri="{FF2B5EF4-FFF2-40B4-BE49-F238E27FC236}">
                <a16:creationId xmlns:a16="http://schemas.microsoft.com/office/drawing/2014/main" id="{2A704368-F638-24BE-6359-3F1BF2F6BDD1}"/>
              </a:ext>
            </a:extLst>
          </p:cNvPr>
          <p:cNvSpPr>
            <a:spLocks noGrp="1"/>
          </p:cNvSpPr>
          <p:nvPr>
            <p:ph type="sldNum" sz="quarter" idx="16"/>
          </p:nvPr>
        </p:nvSpPr>
        <p:spPr/>
        <p:txBody>
          <a:bodyPr/>
          <a:lstStyle>
            <a:lvl1pPr>
              <a:defRPr>
                <a:solidFill>
                  <a:schemeClr val="bg1"/>
                </a:solid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604371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reaker med billede A">
    <p:spTree>
      <p:nvGrpSpPr>
        <p:cNvPr id="1" name=""/>
        <p:cNvGrpSpPr/>
        <p:nvPr/>
      </p:nvGrpSpPr>
      <p:grpSpPr>
        <a:xfrm>
          <a:off x="0" y="0"/>
          <a:ext cx="0" cy="0"/>
          <a:chOff x="0" y="0"/>
          <a:chExt cx="0" cy="0"/>
        </a:xfrm>
      </p:grpSpPr>
      <p:sp>
        <p:nvSpPr>
          <p:cNvPr id="19" name="Baggrund">
            <a:extLst>
              <a:ext uri="{FF2B5EF4-FFF2-40B4-BE49-F238E27FC236}">
                <a16:creationId xmlns:a16="http://schemas.microsoft.com/office/drawing/2014/main" id="{967CAF26-592E-4CD6-8FFE-757640FD6615}"/>
              </a:ext>
            </a:extLst>
          </p:cNvPr>
          <p:cNvSpPr/>
          <p:nvPr userDrawn="1"/>
        </p:nvSpPr>
        <p:spPr bwMode="ltGray">
          <a:xfrm>
            <a:off x="1"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8" name="Picture Placeholder 7"/>
          <p:cNvSpPr>
            <a:spLocks noGrp="1"/>
          </p:cNvSpPr>
          <p:nvPr>
            <p:ph type="pic" sz="quarter" idx="13" hasCustomPrompt="1"/>
          </p:nvPr>
        </p:nvSpPr>
        <p:spPr>
          <a:xfrm>
            <a:off x="6870700" y="0"/>
            <a:ext cx="5321305" cy="6862030"/>
          </a:xfrm>
          <a:prstGeom prst="rect">
            <a:avLst/>
          </a:prstGeom>
          <a:solidFill>
            <a:schemeClr val="bg1">
              <a:lumMod val="85000"/>
            </a:schemeClr>
          </a:solidFill>
        </p:spPr>
        <p:txBody>
          <a:bodyPr lIns="360000" tIns="108000" rIns="2052000"/>
          <a:lstStyle>
            <a:lvl1pPr marL="0" indent="0" algn="l">
              <a:buNone/>
              <a:defRPr sz="1400"/>
            </a:lvl1pPr>
          </a:lstStyle>
          <a:p>
            <a:r>
              <a:rPr lang="da-DK"/>
              <a:t>Klik på denne tekst og indsæt billede via Skyfish ikonet.</a:t>
            </a:r>
          </a:p>
        </p:txBody>
      </p:sp>
      <p:sp>
        <p:nvSpPr>
          <p:cNvPr id="2" name="Title 1"/>
          <p:cNvSpPr>
            <a:spLocks noGrp="1"/>
          </p:cNvSpPr>
          <p:nvPr>
            <p:ph type="ctrTitle" hasCustomPrompt="1"/>
          </p:nvPr>
        </p:nvSpPr>
        <p:spPr bwMode="white">
          <a:xfrm>
            <a:off x="539749" y="2144712"/>
            <a:ext cx="5735639" cy="2498400"/>
          </a:xfrm>
        </p:spPr>
        <p:txBody>
          <a:bodyPr anchor="ctr" anchorCtr="0"/>
          <a:lstStyle>
            <a:lvl1pPr algn="l">
              <a:defRPr sz="5400">
                <a:solidFill>
                  <a:schemeClr val="bg1"/>
                </a:solidFill>
              </a:defRPr>
            </a:lvl1pPr>
          </a:lstStyle>
          <a:p>
            <a:r>
              <a:rPr lang="da-DK"/>
              <a:t>Klik for at tilføje titel</a:t>
            </a:r>
          </a:p>
        </p:txBody>
      </p:sp>
      <p:sp>
        <p:nvSpPr>
          <p:cNvPr id="4" name="Logo on top">
            <a:extLst>
              <a:ext uri="{FF2B5EF4-FFF2-40B4-BE49-F238E27FC236}">
                <a16:creationId xmlns:a16="http://schemas.microsoft.com/office/drawing/2014/main" id="{D9C96B22-E67E-467D-4CED-02F5FD4ED9AC}"/>
              </a:ext>
            </a:extLst>
          </p:cNvPr>
          <p:cNvSpPr>
            <a:spLocks noGrp="1"/>
          </p:cNvSpPr>
          <p:nvPr>
            <p:ph type="body" sz="quarter" idx="14" hasCustomPrompt="1"/>
          </p:nvPr>
        </p:nvSpPr>
        <p:spPr bwMode="white">
          <a:xfrm>
            <a:off x="11017913" y="360000"/>
            <a:ext cx="632749" cy="35665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7" name="Date Placeholder 6">
            <a:extLst>
              <a:ext uri="{FF2B5EF4-FFF2-40B4-BE49-F238E27FC236}">
                <a16:creationId xmlns:a16="http://schemas.microsoft.com/office/drawing/2014/main" id="{EFA1E43A-B987-6B06-BE4A-5B393CBCFC96}"/>
              </a:ext>
            </a:extLst>
          </p:cNvPr>
          <p:cNvSpPr>
            <a:spLocks noGrp="1"/>
          </p:cNvSpPr>
          <p:nvPr>
            <p:ph type="dt" sz="half" idx="18"/>
          </p:nvPr>
        </p:nvSpPr>
        <p:spPr/>
        <p:txBody>
          <a:bodyPr/>
          <a:lstStyle>
            <a:lvl1pPr>
              <a:defRPr>
                <a:solidFill>
                  <a:schemeClr val="bg1"/>
                </a:solidFill>
              </a:defRPr>
            </a:lvl1pPr>
          </a:lstStyle>
          <a:p>
            <a:fld id="{B8C69785-715D-4FFA-BA4A-A31B44127B5F}" type="datetime2">
              <a:rPr lang="da-DK" smtClean="0"/>
              <a:t>3. oktober 2025</a:t>
            </a:fld>
            <a:endParaRPr lang="da-DK"/>
          </a:p>
        </p:txBody>
      </p:sp>
      <p:sp>
        <p:nvSpPr>
          <p:cNvPr id="9" name="Footer Placeholder 8">
            <a:extLst>
              <a:ext uri="{FF2B5EF4-FFF2-40B4-BE49-F238E27FC236}">
                <a16:creationId xmlns:a16="http://schemas.microsoft.com/office/drawing/2014/main" id="{77D0AD66-4F0F-DF20-7F0F-90777D62DC84}"/>
              </a:ext>
            </a:extLst>
          </p:cNvPr>
          <p:cNvSpPr>
            <a:spLocks noGrp="1"/>
          </p:cNvSpPr>
          <p:nvPr>
            <p:ph type="ftr" sz="quarter" idx="19"/>
          </p:nvPr>
        </p:nvSpPr>
        <p:spPr>
          <a:xfrm>
            <a:off x="3406776" y="360000"/>
            <a:ext cx="3412588" cy="180000"/>
          </a:xfrm>
        </p:spPr>
        <p:txBody>
          <a:bodyPr/>
          <a:lstStyle>
            <a:lvl1pPr>
              <a:defRPr>
                <a:solidFill>
                  <a:schemeClr val="bg1"/>
                </a:solidFill>
              </a:defRPr>
            </a:lvl1pPr>
          </a:lstStyle>
          <a:p>
            <a:endParaRPr lang="da-DK"/>
          </a:p>
        </p:txBody>
      </p:sp>
      <p:sp>
        <p:nvSpPr>
          <p:cNvPr id="10" name="Slide Number Placeholder 9">
            <a:extLst>
              <a:ext uri="{FF2B5EF4-FFF2-40B4-BE49-F238E27FC236}">
                <a16:creationId xmlns:a16="http://schemas.microsoft.com/office/drawing/2014/main" id="{DFD108AB-A50C-DA79-F54B-F38C600569EB}"/>
              </a:ext>
            </a:extLst>
          </p:cNvPr>
          <p:cNvSpPr>
            <a:spLocks noGrp="1"/>
          </p:cNvSpPr>
          <p:nvPr>
            <p:ph type="sldNum" sz="quarter" idx="20"/>
          </p:nvPr>
        </p:nvSpPr>
        <p:spPr/>
        <p:txBody>
          <a:bodyPr/>
          <a:lstStyle>
            <a:lvl1pPr>
              <a:defRPr>
                <a:solidFill>
                  <a:schemeClr val="bg1"/>
                </a:solid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902514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 slide med helside billede B">
    <p:spTree>
      <p:nvGrpSpPr>
        <p:cNvPr id="1" name=""/>
        <p:cNvGrpSpPr/>
        <p:nvPr/>
      </p:nvGrpSpPr>
      <p:grpSpPr>
        <a:xfrm>
          <a:off x="0" y="0"/>
          <a:ext cx="0" cy="0"/>
          <a:chOff x="0" y="0"/>
          <a:chExt cx="0" cy="0"/>
        </a:xfrm>
      </p:grpSpPr>
      <p:sp>
        <p:nvSpPr>
          <p:cNvPr id="14" name="Oval 9">
            <a:extLst>
              <a:ext uri="{FF2B5EF4-FFF2-40B4-BE49-F238E27FC236}">
                <a16:creationId xmlns:a16="http://schemas.microsoft.com/office/drawing/2014/main" id="{DEC26C65-2D31-441B-5151-F72D274D5CAC}"/>
              </a:ext>
            </a:extLst>
          </p:cNvPr>
          <p:cNvSpPr/>
          <p:nvPr userDrawn="1"/>
        </p:nvSpPr>
        <p:spPr>
          <a:xfrm rot="16200000">
            <a:off x="7637400" y="-3600"/>
            <a:ext cx="2300400" cy="229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22" name="Pladsholder til billede 21">
            <a:extLst>
              <a:ext uri="{FF2B5EF4-FFF2-40B4-BE49-F238E27FC236}">
                <a16:creationId xmlns:a16="http://schemas.microsoft.com/office/drawing/2014/main" id="{E8F163E1-499B-EF05-A94F-A86F2E50D2E1}"/>
              </a:ext>
            </a:extLst>
          </p:cNvPr>
          <p:cNvSpPr>
            <a:spLocks noGrp="1"/>
          </p:cNvSpPr>
          <p:nvPr>
            <p:ph type="pic" sz="quarter" idx="13" hasCustomPrompt="1"/>
          </p:nvPr>
        </p:nvSpPr>
        <p:spPr>
          <a:xfrm>
            <a:off x="0" y="0"/>
            <a:ext cx="12193200" cy="6858000"/>
          </a:xfrm>
          <a:custGeom>
            <a:avLst/>
            <a:gdLst>
              <a:gd name="connsiteX0" fmla="*/ 0 w 12193200"/>
              <a:gd name="connsiteY0" fmla="*/ 0 h 6858000"/>
              <a:gd name="connsiteX1" fmla="*/ 8789400 w 12193200"/>
              <a:gd name="connsiteY1" fmla="*/ 0 h 6858000"/>
              <a:gd name="connsiteX2" fmla="*/ 7646400 w 12193200"/>
              <a:gd name="connsiteY2" fmla="*/ 1143000 h 6858000"/>
              <a:gd name="connsiteX3" fmla="*/ 8789400 w 12193200"/>
              <a:gd name="connsiteY3" fmla="*/ 2286000 h 6858000"/>
              <a:gd name="connsiteX4" fmla="*/ 9932400 w 12193200"/>
              <a:gd name="connsiteY4" fmla="*/ 1143000 h 6858000"/>
              <a:gd name="connsiteX5" fmla="*/ 8789400 w 12193200"/>
              <a:gd name="connsiteY5" fmla="*/ 0 h 6858000"/>
              <a:gd name="connsiteX6" fmla="*/ 12193200 w 12193200"/>
              <a:gd name="connsiteY6" fmla="*/ 0 h 6858000"/>
              <a:gd name="connsiteX7" fmla="*/ 12193200 w 12193200"/>
              <a:gd name="connsiteY7" fmla="*/ 6858000 h 6858000"/>
              <a:gd name="connsiteX8" fmla="*/ 0 w 121932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3200" h="6858000">
                <a:moveTo>
                  <a:pt x="0" y="0"/>
                </a:moveTo>
                <a:lnTo>
                  <a:pt x="8789400" y="0"/>
                </a:lnTo>
                <a:cubicBezTo>
                  <a:pt x="8158139" y="0"/>
                  <a:pt x="7646400" y="511739"/>
                  <a:pt x="7646400" y="1143000"/>
                </a:cubicBezTo>
                <a:cubicBezTo>
                  <a:pt x="7646400" y="1774261"/>
                  <a:pt x="8158139" y="2286000"/>
                  <a:pt x="8789400" y="2286000"/>
                </a:cubicBezTo>
                <a:cubicBezTo>
                  <a:pt x="9420661" y="2286000"/>
                  <a:pt x="9932400" y="1774261"/>
                  <a:pt x="9932400" y="1143000"/>
                </a:cubicBezTo>
                <a:cubicBezTo>
                  <a:pt x="9932400" y="511739"/>
                  <a:pt x="9420661" y="0"/>
                  <a:pt x="8789400" y="0"/>
                </a:cubicBezTo>
                <a:lnTo>
                  <a:pt x="12193200" y="0"/>
                </a:lnTo>
                <a:lnTo>
                  <a:pt x="12193200" y="6858000"/>
                </a:lnTo>
                <a:lnTo>
                  <a:pt x="0" y="6858000"/>
                </a:lnTo>
                <a:close/>
              </a:path>
            </a:pathLst>
          </a:custGeom>
          <a:solidFill>
            <a:schemeClr val="bg2"/>
          </a:solidFill>
        </p:spPr>
        <p:txBody>
          <a:bodyPr wrap="square" lIns="540000" tIns="108000">
            <a:noAutofit/>
          </a:bodyPr>
          <a:lstStyle>
            <a:lvl1pPr marL="0" indent="0" algn="l">
              <a:buNone/>
              <a:defRPr sz="1400"/>
            </a:lvl1pPr>
          </a:lstStyle>
          <a:p>
            <a:r>
              <a:rPr lang="da-DK"/>
              <a:t>Klik på denne tekst og indsæt baggrundsbillede via Skyfish ikonet.</a:t>
            </a:r>
          </a:p>
        </p:txBody>
      </p:sp>
      <p:sp>
        <p:nvSpPr>
          <p:cNvPr id="23" name="Logo on top">
            <a:extLst>
              <a:ext uri="{FF2B5EF4-FFF2-40B4-BE49-F238E27FC236}">
                <a16:creationId xmlns:a16="http://schemas.microsoft.com/office/drawing/2014/main" id="{BCB1007A-0B48-2436-1C4C-0041F6132025}"/>
              </a:ext>
            </a:extLst>
          </p:cNvPr>
          <p:cNvSpPr>
            <a:spLocks noGrp="1"/>
          </p:cNvSpPr>
          <p:nvPr>
            <p:ph type="body" sz="quarter" idx="14" hasCustomPrompt="1"/>
          </p:nvPr>
        </p:nvSpPr>
        <p:spPr bwMode="white">
          <a:xfrm>
            <a:off x="10764000" y="360000"/>
            <a:ext cx="886187" cy="49939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3" name="Subtitle 2"/>
          <p:cNvSpPr>
            <a:spLocks noGrp="1"/>
          </p:cNvSpPr>
          <p:nvPr>
            <p:ph type="subTitle" idx="1" hasCustomPrompt="1"/>
          </p:nvPr>
        </p:nvSpPr>
        <p:spPr bwMode="white">
          <a:xfrm>
            <a:off x="539999" y="358775"/>
            <a:ext cx="7287963" cy="180000"/>
          </a:xfrm>
        </p:spPr>
        <p:txBody>
          <a:bodyPr/>
          <a:lstStyle>
            <a:lvl1pPr marL="0" indent="0" algn="l">
              <a:spcBef>
                <a:spcPts val="0"/>
              </a:spcBef>
              <a:spcAft>
                <a:spcPts val="0"/>
              </a:spcAft>
              <a:buFont typeface="Arial" panose="020B0604020202020204" pitchFamily="34" charset="0"/>
              <a:buChar char="​"/>
              <a:defRPr sz="900">
                <a:solidFill>
                  <a:schemeClr val="bg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bwMode="white">
          <a:xfrm>
            <a:off x="539748" y="2144713"/>
            <a:ext cx="7288215" cy="2499006"/>
          </a:xfrm>
        </p:spPr>
        <p:txBody>
          <a:bodyPr anchor="ctr" anchorCtr="0"/>
          <a:lstStyle>
            <a:lvl1pPr algn="l">
              <a:defRPr sz="5400">
                <a:solidFill>
                  <a:schemeClr val="bg1"/>
                </a:solidFill>
              </a:defRPr>
            </a:lvl1pPr>
          </a:lstStyle>
          <a:p>
            <a:r>
              <a:rPr lang="da-DK"/>
              <a:t>Klik for at tilføje titel</a:t>
            </a:r>
          </a:p>
        </p:txBody>
      </p:sp>
      <p:sp>
        <p:nvSpPr>
          <p:cNvPr id="17" name="Pladsholder til tekst 9">
            <a:extLst>
              <a:ext uri="{FF2B5EF4-FFF2-40B4-BE49-F238E27FC236}">
                <a16:creationId xmlns:a16="http://schemas.microsoft.com/office/drawing/2014/main" id="{7CDFAD2F-6BBD-8174-6E7D-7AB327465572}"/>
              </a:ext>
            </a:extLst>
          </p:cNvPr>
          <p:cNvSpPr>
            <a:spLocks noGrp="1"/>
          </p:cNvSpPr>
          <p:nvPr>
            <p:ph type="body" sz="quarter" idx="21"/>
          </p:nvPr>
        </p:nvSpPr>
        <p:spPr>
          <a:xfrm>
            <a:off x="7647216" y="2286000"/>
            <a:ext cx="2286000" cy="2286000"/>
          </a:xfrm>
          <a:prstGeom prst="ellipse">
            <a:avLst/>
          </a:prstGeom>
          <a:solidFill>
            <a:schemeClr val="accent1"/>
          </a:solidFill>
        </p:spPr>
        <p:txBody>
          <a:bodyPr/>
          <a:lstStyle>
            <a:lvl1pPr>
              <a:defRPr>
                <a:noFill/>
              </a:defRPr>
            </a:lvl1pPr>
          </a:lstStyle>
          <a:p>
            <a:pPr lvl="0"/>
            <a:r>
              <a:rPr lang="da-DK"/>
              <a:t>Klik for at redigere teksttypografierne i masteren</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bwMode="white">
          <a:xfrm>
            <a:off x="540000" y="6317638"/>
            <a:ext cx="1551600" cy="180000"/>
          </a:xfrm>
        </p:spPr>
        <p:txBody>
          <a:bodyPr anchor="b" anchorCtr="0"/>
          <a:lstStyle>
            <a:lvl1pPr>
              <a:defRPr sz="900">
                <a:solidFill>
                  <a:schemeClr val="bg1"/>
                </a:solidFill>
              </a:defRPr>
            </a:lvl1pPr>
          </a:lstStyle>
          <a:p>
            <a:fld id="{834330BB-0633-4986-9626-BFDE660C30BF}"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bwMode="white">
          <a:xfrm>
            <a:off x="2452686" y="6317638"/>
            <a:ext cx="5375277" cy="180000"/>
          </a:xfrm>
        </p:spPr>
        <p:txBody>
          <a:bodyPr anchor="b" anchorCtr="0"/>
          <a:lstStyle>
            <a:lvl1pPr>
              <a:defRPr sz="900">
                <a:solidFill>
                  <a:schemeClr val="bg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3842421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mph" presetSubtype="2" repeatCount="indefinite" decel="92000" autoRev="1" fill="hold" grpId="0" nodeType="withEffect">
                                  <p:stCondLst>
                                    <p:cond delay="0"/>
                                  </p:stCondLst>
                                  <p:childTnLst>
                                    <p:animClr clrSpc="rgb" dir="cw">
                                      <p:cBhvr>
                                        <p:cTn id="6" dur="9500" fill="hold"/>
                                        <p:tgtEl>
                                          <p:spTgt spid="14"/>
                                        </p:tgtEl>
                                        <p:attrNameLst>
                                          <p:attrName>fillcolor</p:attrName>
                                        </p:attrNameLst>
                                      </p:cBhvr>
                                      <p:to>
                                        <a:schemeClr val="accent1"/>
                                      </p:to>
                                    </p:animClr>
                                    <p:set>
                                      <p:cBhvr>
                                        <p:cTn id="7" dur="9500" fill="hold"/>
                                        <p:tgtEl>
                                          <p:spTgt spid="14"/>
                                        </p:tgtEl>
                                        <p:attrNameLst>
                                          <p:attrName>fill.type</p:attrName>
                                        </p:attrNameLst>
                                      </p:cBhvr>
                                      <p:to>
                                        <p:strVal val="solid"/>
                                      </p:to>
                                    </p:set>
                                    <p:set>
                                      <p:cBhvr>
                                        <p:cTn id="8" dur="9500" fill="hold"/>
                                        <p:tgtEl>
                                          <p:spTgt spid="14"/>
                                        </p:tgtEl>
                                        <p:attrNameLst>
                                          <p:attrName>fill.on</p:attrName>
                                        </p:attrNameLst>
                                      </p:cBhvr>
                                      <p:to>
                                        <p:strVal val="true"/>
                                      </p:to>
                                    </p:set>
                                  </p:childTnLst>
                                </p:cTn>
                              </p:par>
                              <p:par>
                                <p:cTn id="9" presetID="42" presetClass="path" presetSubtype="0" repeatCount="indefinite" accel="20968" decel="18968" autoRev="1" fill="hold" grpId="0" nodeType="withEffect">
                                  <p:stCondLst>
                                    <p:cond delay="0"/>
                                  </p:stCondLst>
                                  <p:childTnLst>
                                    <p:animMotion origin="layout" path="M -3.54167E-6 0 L -3.54167E-6 0.33426 " pathEditMode="relative" rAng="0" ptsTypes="AA">
                                      <p:cBhvr>
                                        <p:cTn id="10" dur="15500" fill="hold"/>
                                        <p:tgtEl>
                                          <p:spTgt spid="17">
                                            <p:bg/>
                                          </p:spTgt>
                                        </p:tgtEl>
                                        <p:attrNameLst>
                                          <p:attrName>ppt_x</p:attrName>
                                          <p:attrName>ppt_y</p:attrName>
                                        </p:attrNameLst>
                                      </p:cBhvr>
                                      <p:rCtr x="0" y="16713"/>
                                    </p:animMotion>
                                  </p:childTnLst>
                                </p:cTn>
                              </p:par>
                              <p:par>
                                <p:cTn id="11" presetID="42" presetClass="path" presetSubtype="0" repeatCount="indefinite" accel="20968" decel="18968" autoRev="1" fill="hold" grpId="0" nodeType="withEffect" nodePh="1">
                                  <p:stCondLst>
                                    <p:cond delay="0"/>
                                  </p:stCondLst>
                                  <p:endCondLst>
                                    <p:cond evt="begin" delay="0">
                                      <p:tn val="11"/>
                                    </p:cond>
                                  </p:endCondLst>
                                  <p:childTnLst>
                                    <p:animMotion origin="layout" path="M -4.16667E-7 2.59259E-6 L -4.16667E-7 0.25 " pathEditMode="relative" rAng="0" ptsTypes="AA">
                                      <p:cBhvr>
                                        <p:cTn id="12" dur="15500" fill="hold"/>
                                        <p:tgtEl>
                                          <p:spTgt spid="17">
                                            <p:txEl>
                                              <p:pRg st="0" end="0"/>
                                            </p:txEl>
                                          </p:spTgt>
                                        </p:tgtEl>
                                        <p:attrNameLst>
                                          <p:attrName>ppt_x</p:attrName>
                                          <p:attrName>ppt_y</p:attrName>
                                        </p:attrNameLst>
                                      </p:cBhvr>
                                      <p:rCtr x="0" y="12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build="p" animBg="1">
        <p:tmplLst>
          <p:tmpl>
            <p:tnLst>
              <p:par>
                <p:cTn presetID="42" presetClass="path" presetSubtype="0" repeatCount="indefinite" accel="20968" decel="18968" autoRev="1" fill="hold" nodeType="withEffect">
                  <p:stCondLst>
                    <p:cond delay="0"/>
                  </p:stCondLst>
                  <p:childTnLst>
                    <p:animMotion origin="layout" path="M -3.54167E-6 0 L -3.54167E-6 0.33426 " pathEditMode="relative" rAng="0" ptsTypes="AA">
                      <p:cBhvr>
                        <p:cTn dur="15500" fill="hold"/>
                        <p:tgtEl>
                          <p:spTgt spid="17"/>
                        </p:tgtEl>
                        <p:attrNameLst>
                          <p:attrName>ppt_x</p:attrName>
                          <p:attrName>ppt_y</p:attrName>
                        </p:attrNameLst>
                      </p:cBhvr>
                      <p:rCtr x="0" y="16713"/>
                    </p:animMotion>
                  </p:childTnLst>
                </p:cTn>
              </p:par>
            </p:tnLst>
          </p:tmpl>
          <p:tmpl lvl="1">
            <p:tnLst>
              <p:par>
                <p:cTn presetID="42" presetClass="path" presetSubtype="0" repeatCount="indefinite" accel="20968" decel="18968" autoRev="1" fill="hold" nodeType="withEffect" nodePh="1">
                  <p:stCondLst>
                    <p:cond delay="0"/>
                  </p:stCondLst>
                  <p:endCondLst>
                    <p:cond delay="0"/>
                  </p:endCondLst>
                  <p:childTnLst>
                    <p:animMotion origin="layout" path="M -4.16667E-7 2.59259E-6 L -4.16667E-7 0.25 " pathEditMode="relative" rAng="0" ptsTypes="AA">
                      <p:cBhvr>
                        <p:cTn dur="15500" fill="hold"/>
                        <p:tgtEl>
                          <p:spTgt spid="17"/>
                        </p:tgtEl>
                        <p:attrNameLst>
                          <p:attrName>ppt_x</p:attrName>
                          <p:attrName>ppt_y</p:attrName>
                        </p:attrNameLst>
                      </p:cBhvr>
                      <p:rCtr x="0" y="12500"/>
                    </p:animMotion>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reaker med billede B">
    <p:spTree>
      <p:nvGrpSpPr>
        <p:cNvPr id="1" name=""/>
        <p:cNvGrpSpPr/>
        <p:nvPr/>
      </p:nvGrpSpPr>
      <p:grpSpPr>
        <a:xfrm>
          <a:off x="0" y="0"/>
          <a:ext cx="0" cy="0"/>
          <a:chOff x="0" y="0"/>
          <a:chExt cx="0" cy="0"/>
        </a:xfrm>
      </p:grpSpPr>
      <p:sp>
        <p:nvSpPr>
          <p:cNvPr id="19" name="Baggrund">
            <a:extLst>
              <a:ext uri="{FF2B5EF4-FFF2-40B4-BE49-F238E27FC236}">
                <a16:creationId xmlns:a16="http://schemas.microsoft.com/office/drawing/2014/main" id="{967CAF26-592E-4CD6-8FFE-757640FD6615}"/>
              </a:ext>
            </a:extLst>
          </p:cNvPr>
          <p:cNvSpPr/>
          <p:nvPr userDrawn="1"/>
        </p:nvSpPr>
        <p:spPr bwMode="white">
          <a:xfrm>
            <a:off x="1" y="0"/>
            <a:ext cx="12191999"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8" name="Picture Placeholder 7"/>
          <p:cNvSpPr>
            <a:spLocks noGrp="1"/>
          </p:cNvSpPr>
          <p:nvPr>
            <p:ph type="pic" sz="quarter" idx="13" hasCustomPrompt="1"/>
          </p:nvPr>
        </p:nvSpPr>
        <p:spPr>
          <a:xfrm>
            <a:off x="6870700" y="0"/>
            <a:ext cx="5321305" cy="6862030"/>
          </a:xfrm>
          <a:prstGeom prst="rect">
            <a:avLst/>
          </a:prstGeom>
          <a:solidFill>
            <a:schemeClr val="bg1">
              <a:lumMod val="85000"/>
            </a:schemeClr>
          </a:solidFill>
        </p:spPr>
        <p:txBody>
          <a:bodyPr lIns="360000" tIns="108000" rIns="2052000"/>
          <a:lstStyle>
            <a:lvl1pPr marL="0" indent="0" algn="l">
              <a:buNone/>
              <a:defRPr sz="1400"/>
            </a:lvl1pPr>
          </a:lstStyle>
          <a:p>
            <a:r>
              <a:rPr lang="da-DK"/>
              <a:t>Klik på denne tekst og indsæt billede via Skyfish ikonet.</a:t>
            </a:r>
          </a:p>
        </p:txBody>
      </p:sp>
      <p:sp>
        <p:nvSpPr>
          <p:cNvPr id="2" name="Title 1"/>
          <p:cNvSpPr>
            <a:spLocks noGrp="1"/>
          </p:cNvSpPr>
          <p:nvPr>
            <p:ph type="ctrTitle" hasCustomPrompt="1"/>
          </p:nvPr>
        </p:nvSpPr>
        <p:spPr>
          <a:xfrm>
            <a:off x="539749" y="2144712"/>
            <a:ext cx="5735639" cy="2498400"/>
          </a:xfrm>
        </p:spPr>
        <p:txBody>
          <a:bodyPr anchor="ctr" anchorCtr="0"/>
          <a:lstStyle>
            <a:lvl1pPr algn="l">
              <a:defRPr sz="5400">
                <a:solidFill>
                  <a:schemeClr val="accent1"/>
                </a:solidFill>
              </a:defRPr>
            </a:lvl1pPr>
          </a:lstStyle>
          <a:p>
            <a:r>
              <a:rPr lang="da-DK"/>
              <a:t>Klik for at tilføje titel</a:t>
            </a:r>
          </a:p>
        </p:txBody>
      </p:sp>
      <p:sp>
        <p:nvSpPr>
          <p:cNvPr id="4" name="Logo on top">
            <a:extLst>
              <a:ext uri="{FF2B5EF4-FFF2-40B4-BE49-F238E27FC236}">
                <a16:creationId xmlns:a16="http://schemas.microsoft.com/office/drawing/2014/main" id="{163557E7-C13F-A81D-9236-9503F56E4121}"/>
              </a:ext>
            </a:extLst>
          </p:cNvPr>
          <p:cNvSpPr>
            <a:spLocks noGrp="1"/>
          </p:cNvSpPr>
          <p:nvPr>
            <p:ph type="body" sz="quarter" idx="14" hasCustomPrompt="1"/>
          </p:nvPr>
        </p:nvSpPr>
        <p:spPr bwMode="white">
          <a:xfrm>
            <a:off x="11017913" y="360000"/>
            <a:ext cx="632749" cy="35665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7" name="Date Placeholder 6">
            <a:extLst>
              <a:ext uri="{FF2B5EF4-FFF2-40B4-BE49-F238E27FC236}">
                <a16:creationId xmlns:a16="http://schemas.microsoft.com/office/drawing/2014/main" id="{82627089-962C-9E0A-05A8-8103FEDC19E5}"/>
              </a:ext>
            </a:extLst>
          </p:cNvPr>
          <p:cNvSpPr>
            <a:spLocks noGrp="1"/>
          </p:cNvSpPr>
          <p:nvPr>
            <p:ph type="dt" sz="half" idx="15"/>
          </p:nvPr>
        </p:nvSpPr>
        <p:spPr/>
        <p:txBody>
          <a:bodyPr/>
          <a:lstStyle>
            <a:lvl1pPr>
              <a:defRPr>
                <a:solidFill>
                  <a:schemeClr val="accent1"/>
                </a:solidFill>
              </a:defRPr>
            </a:lvl1pPr>
          </a:lstStyle>
          <a:p>
            <a:fld id="{08D138AE-076F-435B-878A-578ED829238C}" type="datetime2">
              <a:rPr lang="da-DK" smtClean="0"/>
              <a:t>3. oktober 2025</a:t>
            </a:fld>
            <a:endParaRPr lang="da-DK"/>
          </a:p>
        </p:txBody>
      </p:sp>
      <p:sp>
        <p:nvSpPr>
          <p:cNvPr id="9" name="Footer Placeholder 8">
            <a:extLst>
              <a:ext uri="{FF2B5EF4-FFF2-40B4-BE49-F238E27FC236}">
                <a16:creationId xmlns:a16="http://schemas.microsoft.com/office/drawing/2014/main" id="{29F85CC0-0D70-E22C-464B-7FF186E0686F}"/>
              </a:ext>
            </a:extLst>
          </p:cNvPr>
          <p:cNvSpPr>
            <a:spLocks noGrp="1"/>
          </p:cNvSpPr>
          <p:nvPr>
            <p:ph type="ftr" sz="quarter" idx="16"/>
          </p:nvPr>
        </p:nvSpPr>
        <p:spPr/>
        <p:txBody>
          <a:bodyPr/>
          <a:lstStyle>
            <a:lvl1pPr>
              <a:defRPr>
                <a:solidFill>
                  <a:schemeClr val="accent1"/>
                </a:solidFill>
              </a:defRPr>
            </a:lvl1pPr>
          </a:lstStyle>
          <a:p>
            <a:endParaRPr lang="da-DK"/>
          </a:p>
        </p:txBody>
      </p:sp>
      <p:sp>
        <p:nvSpPr>
          <p:cNvPr id="10" name="Slide Number Placeholder 9">
            <a:extLst>
              <a:ext uri="{FF2B5EF4-FFF2-40B4-BE49-F238E27FC236}">
                <a16:creationId xmlns:a16="http://schemas.microsoft.com/office/drawing/2014/main" id="{0DE92E1A-C691-2E82-D6F5-706823901057}"/>
              </a:ext>
            </a:extLst>
          </p:cNvPr>
          <p:cNvSpPr>
            <a:spLocks noGrp="1"/>
          </p:cNvSpPr>
          <p:nvPr>
            <p:ph type="sldNum" sz="quarter" idx="17"/>
          </p:nvPr>
        </p:nvSpPr>
        <p:spPr/>
        <p:txBody>
          <a:bodyPr/>
          <a:lstStyle>
            <a:lvl1pPr>
              <a:defRPr>
                <a:solidFill>
                  <a:schemeClr val="accent1"/>
                </a:solid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15803653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el og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6AEB5-52F0-4660-8F42-9D54730AF814}"/>
              </a:ext>
            </a:extLst>
          </p:cNvPr>
          <p:cNvSpPr>
            <a:spLocks noGrp="1"/>
          </p:cNvSpPr>
          <p:nvPr>
            <p:ph type="title" hasCustomPrompt="1"/>
          </p:nvPr>
        </p:nvSpPr>
        <p:spPr>
          <a:xfrm>
            <a:off x="539751" y="900000"/>
            <a:ext cx="11112499" cy="1244713"/>
          </a:xfrm>
        </p:spPr>
        <p:txBody>
          <a:bodyPr/>
          <a:lstStyle/>
          <a:p>
            <a:r>
              <a:rPr lang="da-DK"/>
              <a:t>Klik for at tilføje titel</a:t>
            </a:r>
          </a:p>
        </p:txBody>
      </p:sp>
      <p:sp>
        <p:nvSpPr>
          <p:cNvPr id="3" name="Content Placeholder 2"/>
          <p:cNvSpPr>
            <a:spLocks noGrp="1"/>
          </p:cNvSpPr>
          <p:nvPr>
            <p:ph idx="1" hasCustomPrompt="1"/>
          </p:nvPr>
        </p:nvSpPr>
        <p:spPr/>
        <p:txBody>
          <a:bodyPr/>
          <a:lstStyle>
            <a:lvl1pPr>
              <a:defRPr/>
            </a:lvl1pPr>
            <a:lvl5pPr>
              <a:defRPr/>
            </a:lvl5pPr>
          </a:lstStyle>
          <a:p>
            <a:pPr lvl="0"/>
            <a:r>
              <a:rPr lang="da-DK" noProof="0"/>
              <a:t>Klik for at tilføje tekst                                                                                                                                                        Enter+TAB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a:p>
            <a:pPr lvl="5"/>
            <a:r>
              <a:rPr lang="da-DK" noProof="0"/>
              <a:t>6</a:t>
            </a:r>
          </a:p>
          <a:p>
            <a:pPr lvl="6"/>
            <a:r>
              <a:rPr lang="da-DK" noProof="0"/>
              <a:t>7</a:t>
            </a:r>
          </a:p>
          <a:p>
            <a:pPr lvl="7"/>
            <a:r>
              <a:rPr lang="da-DK" noProof="0"/>
              <a:t>8</a:t>
            </a:r>
          </a:p>
          <a:p>
            <a:pPr lvl="8"/>
            <a:r>
              <a:rPr lang="da-DK" noProof="0"/>
              <a:t>9</a:t>
            </a:r>
          </a:p>
        </p:txBody>
      </p:sp>
      <p:sp>
        <p:nvSpPr>
          <p:cNvPr id="8" name="Text Placeholder notes">
            <a:extLst>
              <a:ext uri="{FF2B5EF4-FFF2-40B4-BE49-F238E27FC236}">
                <a16:creationId xmlns:a16="http://schemas.microsoft.com/office/drawing/2014/main" id="{8EDCB852-1987-4C7D-89DB-D8E497386DC5}"/>
              </a:ext>
            </a:extLst>
          </p:cNvPr>
          <p:cNvSpPr>
            <a:spLocks noGrp="1"/>
          </p:cNvSpPr>
          <p:nvPr>
            <p:ph type="body" sz="quarter" idx="17" hasCustomPrompt="1"/>
          </p:nvPr>
        </p:nvSpPr>
        <p:spPr>
          <a:xfrm>
            <a:off x="538958" y="6317275"/>
            <a:ext cx="11113200" cy="180725"/>
          </a:xfrm>
        </p:spPr>
        <p:txBody>
          <a:bodyPr anchor="b" anchorCtr="0"/>
          <a:lstStyle>
            <a:lvl1pPr marL="0" indent="0">
              <a:spcAft>
                <a:spcPts val="300"/>
              </a:spcAft>
              <a:buFont typeface="Arial" panose="020B0604020202020204" pitchFamily="34" charset="0"/>
              <a:buNone/>
              <a:defRPr sz="800" i="1"/>
            </a:lvl1pPr>
            <a:lvl2pPr marL="0" indent="0">
              <a:spcAft>
                <a:spcPts val="0"/>
              </a:spcAft>
              <a:buFont typeface="Arial" panose="020B0604020202020204" pitchFamily="34" charset="0"/>
              <a:buNone/>
              <a:defRPr/>
            </a:lvl2pPr>
            <a:lvl3pPr marL="0" indent="0">
              <a:spcAft>
                <a:spcPts val="0"/>
              </a:spcAft>
              <a:buFont typeface="Arial" panose="020B0604020202020204" pitchFamily="34" charset="0"/>
              <a:buNone/>
              <a:defRPr/>
            </a:lvl3pPr>
            <a:lvl4pPr marL="0" indent="0">
              <a:spcAft>
                <a:spcPts val="0"/>
              </a:spcAft>
              <a:buFont typeface="Arial" panose="020B0604020202020204" pitchFamily="34" charset="0"/>
              <a:buNone/>
              <a:defRPr/>
            </a:lvl4pPr>
            <a:lvl5pPr marL="0" indent="0">
              <a:buFont typeface="Arial" panose="020B0604020202020204" pitchFamily="34" charset="0"/>
              <a:buNone/>
              <a:defRPr/>
            </a:lvl5pPr>
          </a:lstStyle>
          <a:p>
            <a:pPr lvl="0"/>
            <a:r>
              <a:rPr lang="da-DK"/>
              <a:t>Klik for at tilføje note</a:t>
            </a:r>
          </a:p>
        </p:txBody>
      </p:sp>
      <p:sp>
        <p:nvSpPr>
          <p:cNvPr id="7" name="Date Placeholder 6">
            <a:extLst>
              <a:ext uri="{FF2B5EF4-FFF2-40B4-BE49-F238E27FC236}">
                <a16:creationId xmlns:a16="http://schemas.microsoft.com/office/drawing/2014/main" id="{DB91FACD-45B9-45BF-920B-F30F030A43AB}"/>
              </a:ext>
            </a:extLst>
          </p:cNvPr>
          <p:cNvSpPr>
            <a:spLocks noGrp="1"/>
          </p:cNvSpPr>
          <p:nvPr>
            <p:ph type="dt" sz="half" idx="18"/>
          </p:nvPr>
        </p:nvSpPr>
        <p:spPr/>
        <p:txBody>
          <a:bodyPr/>
          <a:lstStyle/>
          <a:p>
            <a:fld id="{D736A262-4165-4502-B28A-33AAF61427EA}" type="datetime2">
              <a:rPr lang="da-DK" smtClean="0"/>
              <a:t>3. oktober 2025</a:t>
            </a:fld>
            <a:endParaRPr lang="da-DK"/>
          </a:p>
        </p:txBody>
      </p:sp>
      <p:sp>
        <p:nvSpPr>
          <p:cNvPr id="9" name="Footer Placeholder 8">
            <a:extLst>
              <a:ext uri="{FF2B5EF4-FFF2-40B4-BE49-F238E27FC236}">
                <a16:creationId xmlns:a16="http://schemas.microsoft.com/office/drawing/2014/main" id="{BE389BFA-B9A8-4517-9D1C-94449C59AE9F}"/>
              </a:ext>
            </a:extLst>
          </p:cNvPr>
          <p:cNvSpPr>
            <a:spLocks noGrp="1"/>
          </p:cNvSpPr>
          <p:nvPr>
            <p:ph type="ftr" sz="quarter" idx="19"/>
          </p:nvPr>
        </p:nvSpPr>
        <p:spPr/>
        <p:txBody>
          <a:bodyPr/>
          <a:lstStyle/>
          <a:p>
            <a:endParaRPr lang="da-DK"/>
          </a:p>
        </p:txBody>
      </p:sp>
      <p:sp>
        <p:nvSpPr>
          <p:cNvPr id="10" name="Slide Number Placeholder 9">
            <a:extLst>
              <a:ext uri="{FF2B5EF4-FFF2-40B4-BE49-F238E27FC236}">
                <a16:creationId xmlns:a16="http://schemas.microsoft.com/office/drawing/2014/main" id="{FC82B3FD-1733-4EB8-9C92-2424109CF33C}"/>
              </a:ext>
            </a:extLst>
          </p:cNvPr>
          <p:cNvSpPr>
            <a:spLocks noGrp="1"/>
          </p:cNvSpPr>
          <p:nvPr>
            <p:ph type="sldNum" sz="quarter" idx="20"/>
          </p:nvPr>
        </p:nvSpPr>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3689290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og 2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7CF41-4700-4C0D-801F-1B8DD72EDF93}"/>
              </a:ext>
            </a:extLst>
          </p:cNvPr>
          <p:cNvSpPr>
            <a:spLocks noGrp="1"/>
          </p:cNvSpPr>
          <p:nvPr>
            <p:ph type="title" hasCustomPrompt="1"/>
          </p:nvPr>
        </p:nvSpPr>
        <p:spPr/>
        <p:txBody>
          <a:bodyPr/>
          <a:lstStyle/>
          <a:p>
            <a:r>
              <a:rPr lang="da-DK"/>
              <a:t>Klik for at tilføje titel</a:t>
            </a:r>
          </a:p>
        </p:txBody>
      </p:sp>
      <p:sp>
        <p:nvSpPr>
          <p:cNvPr id="3" name="Content Placeholder 2"/>
          <p:cNvSpPr>
            <a:spLocks noGrp="1"/>
          </p:cNvSpPr>
          <p:nvPr>
            <p:ph idx="1" hasCustomPrompt="1"/>
          </p:nvPr>
        </p:nvSpPr>
        <p:spPr>
          <a:xfrm>
            <a:off x="539751" y="2145600"/>
            <a:ext cx="5375274" cy="4169687"/>
          </a:xfrm>
        </p:spPr>
        <p:txBody>
          <a:bodyPr/>
          <a:lstStyle>
            <a:lvl1pPr>
              <a:defRPr/>
            </a:lvl1pPr>
            <a:lvl5pPr>
              <a:defRPr/>
            </a:lvl5pPr>
          </a:lstStyle>
          <a:p>
            <a:pPr lvl="0"/>
            <a:r>
              <a:rPr lang="da-DK" noProof="0"/>
              <a:t>Klik for at tilføje tekst                                                        Enter+TAB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a:p>
            <a:pPr lvl="5"/>
            <a:r>
              <a:rPr lang="da-DK" noProof="0"/>
              <a:t>6</a:t>
            </a:r>
          </a:p>
          <a:p>
            <a:pPr lvl="6"/>
            <a:r>
              <a:rPr lang="da-DK" noProof="0"/>
              <a:t>7</a:t>
            </a:r>
          </a:p>
          <a:p>
            <a:pPr lvl="7"/>
            <a:r>
              <a:rPr lang="da-DK" noProof="0"/>
              <a:t>8</a:t>
            </a:r>
          </a:p>
          <a:p>
            <a:pPr lvl="8"/>
            <a:r>
              <a:rPr lang="da-DK" noProof="0"/>
              <a:t>9</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273800" y="2145600"/>
            <a:ext cx="5375274" cy="4173287"/>
          </a:xfrm>
        </p:spPr>
        <p:txBody>
          <a:bodyPr/>
          <a:lstStyle>
            <a:lvl1pPr>
              <a:defRPr/>
            </a:lvl1pPr>
            <a:lvl5pPr>
              <a:defRPr/>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noProof="0"/>
              <a:t>6</a:t>
            </a:r>
          </a:p>
          <a:p>
            <a:pPr lvl="6"/>
            <a:r>
              <a:rPr lang="da-DK" noProof="0"/>
              <a:t>7</a:t>
            </a:r>
          </a:p>
          <a:p>
            <a:pPr lvl="7"/>
            <a:r>
              <a:rPr lang="da-DK" noProof="0"/>
              <a:t>8</a:t>
            </a:r>
          </a:p>
          <a:p>
            <a:pPr lvl="8"/>
            <a:r>
              <a:rPr lang="da-DK" noProof="0"/>
              <a:t>9</a:t>
            </a:r>
            <a:endParaRPr lang="da-DK"/>
          </a:p>
        </p:txBody>
      </p:sp>
      <p:sp>
        <p:nvSpPr>
          <p:cNvPr id="11" name="Text Placeholder notes">
            <a:extLst>
              <a:ext uri="{FF2B5EF4-FFF2-40B4-BE49-F238E27FC236}">
                <a16:creationId xmlns:a16="http://schemas.microsoft.com/office/drawing/2014/main" id="{1193A318-DC2D-4371-BF04-FCB25CFACCC5}"/>
              </a:ext>
            </a:extLst>
          </p:cNvPr>
          <p:cNvSpPr>
            <a:spLocks noGrp="1"/>
          </p:cNvSpPr>
          <p:nvPr>
            <p:ph type="body" sz="quarter" idx="17" hasCustomPrompt="1"/>
          </p:nvPr>
        </p:nvSpPr>
        <p:spPr>
          <a:xfrm>
            <a:off x="538958" y="6317275"/>
            <a:ext cx="11113200" cy="180725"/>
          </a:xfrm>
        </p:spPr>
        <p:txBody>
          <a:bodyPr anchor="b" anchorCtr="0"/>
          <a:lstStyle>
            <a:lvl1pPr marL="0" indent="0">
              <a:spcAft>
                <a:spcPts val="300"/>
              </a:spcAft>
              <a:buFont typeface="Arial" panose="020B0604020202020204" pitchFamily="34" charset="0"/>
              <a:buNone/>
              <a:defRPr sz="800" i="1"/>
            </a:lvl1pPr>
            <a:lvl2pPr marL="0" indent="0">
              <a:spcAft>
                <a:spcPts val="0"/>
              </a:spcAft>
              <a:buFont typeface="Arial" panose="020B0604020202020204" pitchFamily="34" charset="0"/>
              <a:buNone/>
              <a:defRPr/>
            </a:lvl2pPr>
            <a:lvl3pPr marL="0" indent="0">
              <a:spcAft>
                <a:spcPts val="0"/>
              </a:spcAft>
              <a:buFont typeface="Arial" panose="020B0604020202020204" pitchFamily="34" charset="0"/>
              <a:buNone/>
              <a:defRPr/>
            </a:lvl3pPr>
            <a:lvl4pPr marL="0" indent="0">
              <a:spcAft>
                <a:spcPts val="0"/>
              </a:spcAft>
              <a:buFont typeface="Arial" panose="020B0604020202020204" pitchFamily="34" charset="0"/>
              <a:buNone/>
              <a:defRPr/>
            </a:lvl4pPr>
            <a:lvl5pPr marL="0" indent="0">
              <a:buFont typeface="Arial" panose="020B0604020202020204" pitchFamily="34" charset="0"/>
              <a:buNone/>
              <a:defRPr/>
            </a:lvl5pPr>
          </a:lstStyle>
          <a:p>
            <a:pPr lvl="0"/>
            <a:r>
              <a:rPr lang="da-DK"/>
              <a:t>Klik for at tilføje note</a:t>
            </a:r>
          </a:p>
        </p:txBody>
      </p:sp>
      <p:sp>
        <p:nvSpPr>
          <p:cNvPr id="8" name="Date Placeholder 7">
            <a:extLst>
              <a:ext uri="{FF2B5EF4-FFF2-40B4-BE49-F238E27FC236}">
                <a16:creationId xmlns:a16="http://schemas.microsoft.com/office/drawing/2014/main" id="{B179F1B7-998F-4712-829C-E01820C0C773}"/>
              </a:ext>
            </a:extLst>
          </p:cNvPr>
          <p:cNvSpPr>
            <a:spLocks noGrp="1"/>
          </p:cNvSpPr>
          <p:nvPr>
            <p:ph type="dt" sz="half" idx="10"/>
          </p:nvPr>
        </p:nvSpPr>
        <p:spPr/>
        <p:txBody>
          <a:bodyPr/>
          <a:lstStyle/>
          <a:p>
            <a:fld id="{CEF3B696-427D-4993-9AE2-1EE5AD753AB9}" type="datetime2">
              <a:rPr lang="da-DK" smtClean="0"/>
              <a:t>3. oktober 2025</a:t>
            </a:fld>
            <a:endParaRPr lang="da-DK"/>
          </a:p>
        </p:txBody>
      </p:sp>
      <p:sp>
        <p:nvSpPr>
          <p:cNvPr id="9" name="Footer Placeholder 8">
            <a:extLst>
              <a:ext uri="{FF2B5EF4-FFF2-40B4-BE49-F238E27FC236}">
                <a16:creationId xmlns:a16="http://schemas.microsoft.com/office/drawing/2014/main" id="{0232EBDF-D4DF-43F0-AF73-6BA997520F3C}"/>
              </a:ext>
            </a:extLst>
          </p:cNvPr>
          <p:cNvSpPr>
            <a:spLocks noGrp="1"/>
          </p:cNvSpPr>
          <p:nvPr>
            <p:ph type="ftr" sz="quarter" idx="11"/>
          </p:nvPr>
        </p:nvSpPr>
        <p:spPr/>
        <p:txBody>
          <a:bodyPr/>
          <a:lstStyle/>
          <a:p>
            <a:endParaRPr lang="da-DK"/>
          </a:p>
        </p:txBody>
      </p:sp>
      <p:sp>
        <p:nvSpPr>
          <p:cNvPr id="10" name="Slide Number Placeholder 9">
            <a:extLst>
              <a:ext uri="{FF2B5EF4-FFF2-40B4-BE49-F238E27FC236}">
                <a16:creationId xmlns:a16="http://schemas.microsoft.com/office/drawing/2014/main" id="{3703D2D9-0CA9-4F56-8DE3-66F8EAB2A642}"/>
              </a:ext>
            </a:extLst>
          </p:cNvPr>
          <p:cNvSpPr>
            <a:spLocks noGrp="1"/>
          </p:cNvSpPr>
          <p:nvPr>
            <p:ph type="sldNum" sz="quarter" idx="12"/>
          </p:nvPr>
        </p:nvSpPr>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13512813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el og 2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7CF41-4700-4C0D-801F-1B8DD72EDF93}"/>
              </a:ext>
            </a:extLst>
          </p:cNvPr>
          <p:cNvSpPr>
            <a:spLocks noGrp="1"/>
          </p:cNvSpPr>
          <p:nvPr>
            <p:ph type="title" hasCustomPrompt="1"/>
          </p:nvPr>
        </p:nvSpPr>
        <p:spPr/>
        <p:txBody>
          <a:bodyPr/>
          <a:lstStyle/>
          <a:p>
            <a:r>
              <a:rPr lang="da-DK"/>
              <a:t>Klik for at tilføje titel</a:t>
            </a:r>
          </a:p>
        </p:txBody>
      </p:sp>
      <p:sp>
        <p:nvSpPr>
          <p:cNvPr id="3" name="Content Placeholder 2"/>
          <p:cNvSpPr>
            <a:spLocks noGrp="1"/>
          </p:cNvSpPr>
          <p:nvPr>
            <p:ph idx="1" hasCustomPrompt="1"/>
          </p:nvPr>
        </p:nvSpPr>
        <p:spPr>
          <a:xfrm>
            <a:off x="539750" y="2145600"/>
            <a:ext cx="8243887" cy="4169687"/>
          </a:xfrm>
        </p:spPr>
        <p:txBody>
          <a:bodyPr/>
          <a:lstStyle>
            <a:lvl1pPr>
              <a:defRPr/>
            </a:lvl1pPr>
            <a:lvl5pPr>
              <a:defRPr/>
            </a:lvl5pPr>
          </a:lstStyle>
          <a:p>
            <a:pPr lvl="0"/>
            <a:r>
              <a:rPr lang="da-DK" noProof="0"/>
              <a:t>Klik for at tilføje tekst                                                                                                              Enter+TAB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a:p>
            <a:pPr lvl="5"/>
            <a:r>
              <a:rPr lang="da-DK" noProof="0"/>
              <a:t>6</a:t>
            </a:r>
          </a:p>
          <a:p>
            <a:pPr lvl="6"/>
            <a:r>
              <a:rPr lang="da-DK" noProof="0"/>
              <a:t>7</a:t>
            </a:r>
          </a:p>
          <a:p>
            <a:pPr lvl="7"/>
            <a:r>
              <a:rPr lang="da-DK" noProof="0"/>
              <a:t>8</a:t>
            </a:r>
          </a:p>
          <a:p>
            <a:pPr lvl="8"/>
            <a:r>
              <a:rPr lang="da-DK" noProof="0"/>
              <a:t>9</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9144000" y="2145600"/>
            <a:ext cx="2505074" cy="4173287"/>
          </a:xfrm>
        </p:spPr>
        <p:txBody>
          <a:bodyPr/>
          <a:lstStyle>
            <a:lvl1pPr>
              <a:defRPr/>
            </a:lvl1pPr>
            <a:lvl5pPr>
              <a:defRPr/>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noProof="0"/>
              <a:t>6</a:t>
            </a:r>
          </a:p>
          <a:p>
            <a:pPr lvl="6"/>
            <a:r>
              <a:rPr lang="da-DK" noProof="0"/>
              <a:t>7</a:t>
            </a:r>
          </a:p>
          <a:p>
            <a:pPr lvl="7"/>
            <a:r>
              <a:rPr lang="da-DK" noProof="0"/>
              <a:t>8</a:t>
            </a:r>
            <a:endParaRPr lang="da-DK"/>
          </a:p>
        </p:txBody>
      </p:sp>
      <p:sp>
        <p:nvSpPr>
          <p:cNvPr id="11" name="Text Placeholder notes">
            <a:extLst>
              <a:ext uri="{FF2B5EF4-FFF2-40B4-BE49-F238E27FC236}">
                <a16:creationId xmlns:a16="http://schemas.microsoft.com/office/drawing/2014/main" id="{1193A318-DC2D-4371-BF04-FCB25CFACCC5}"/>
              </a:ext>
            </a:extLst>
          </p:cNvPr>
          <p:cNvSpPr>
            <a:spLocks noGrp="1"/>
          </p:cNvSpPr>
          <p:nvPr>
            <p:ph type="body" sz="quarter" idx="17" hasCustomPrompt="1"/>
          </p:nvPr>
        </p:nvSpPr>
        <p:spPr>
          <a:xfrm>
            <a:off x="538958" y="6317275"/>
            <a:ext cx="11113200" cy="180725"/>
          </a:xfrm>
        </p:spPr>
        <p:txBody>
          <a:bodyPr anchor="b" anchorCtr="0"/>
          <a:lstStyle>
            <a:lvl1pPr marL="0" indent="0">
              <a:spcAft>
                <a:spcPts val="300"/>
              </a:spcAft>
              <a:buFont typeface="Arial" panose="020B0604020202020204" pitchFamily="34" charset="0"/>
              <a:buNone/>
              <a:defRPr sz="800" i="1"/>
            </a:lvl1pPr>
            <a:lvl2pPr marL="0" indent="0">
              <a:spcAft>
                <a:spcPts val="0"/>
              </a:spcAft>
              <a:buFont typeface="Arial" panose="020B0604020202020204" pitchFamily="34" charset="0"/>
              <a:buNone/>
              <a:defRPr/>
            </a:lvl2pPr>
            <a:lvl3pPr marL="0" indent="0">
              <a:spcAft>
                <a:spcPts val="0"/>
              </a:spcAft>
              <a:buFont typeface="Arial" panose="020B0604020202020204" pitchFamily="34" charset="0"/>
              <a:buNone/>
              <a:defRPr/>
            </a:lvl3pPr>
            <a:lvl4pPr marL="0" indent="0">
              <a:spcAft>
                <a:spcPts val="0"/>
              </a:spcAft>
              <a:buFont typeface="Arial" panose="020B0604020202020204" pitchFamily="34" charset="0"/>
              <a:buNone/>
              <a:defRPr/>
            </a:lvl4pPr>
            <a:lvl5pPr marL="0" indent="0">
              <a:buFont typeface="Arial" panose="020B0604020202020204" pitchFamily="34" charset="0"/>
              <a:buNone/>
              <a:defRPr/>
            </a:lvl5pPr>
          </a:lstStyle>
          <a:p>
            <a:pPr lvl="0"/>
            <a:r>
              <a:rPr lang="da-DK"/>
              <a:t>Klik for at tilføje note</a:t>
            </a:r>
          </a:p>
        </p:txBody>
      </p:sp>
      <p:sp>
        <p:nvSpPr>
          <p:cNvPr id="8" name="Date Placeholder 7">
            <a:extLst>
              <a:ext uri="{FF2B5EF4-FFF2-40B4-BE49-F238E27FC236}">
                <a16:creationId xmlns:a16="http://schemas.microsoft.com/office/drawing/2014/main" id="{B179F1B7-998F-4712-829C-E01820C0C773}"/>
              </a:ext>
            </a:extLst>
          </p:cNvPr>
          <p:cNvSpPr>
            <a:spLocks noGrp="1"/>
          </p:cNvSpPr>
          <p:nvPr>
            <p:ph type="dt" sz="half" idx="10"/>
          </p:nvPr>
        </p:nvSpPr>
        <p:spPr/>
        <p:txBody>
          <a:bodyPr/>
          <a:lstStyle/>
          <a:p>
            <a:fld id="{0626A81D-0A1B-4D38-A0DE-C11D224DA870}" type="datetime2">
              <a:rPr lang="da-DK" smtClean="0"/>
              <a:t>3. oktober 2025</a:t>
            </a:fld>
            <a:endParaRPr lang="da-DK"/>
          </a:p>
        </p:txBody>
      </p:sp>
      <p:sp>
        <p:nvSpPr>
          <p:cNvPr id="9" name="Footer Placeholder 8">
            <a:extLst>
              <a:ext uri="{FF2B5EF4-FFF2-40B4-BE49-F238E27FC236}">
                <a16:creationId xmlns:a16="http://schemas.microsoft.com/office/drawing/2014/main" id="{0232EBDF-D4DF-43F0-AF73-6BA997520F3C}"/>
              </a:ext>
            </a:extLst>
          </p:cNvPr>
          <p:cNvSpPr>
            <a:spLocks noGrp="1"/>
          </p:cNvSpPr>
          <p:nvPr>
            <p:ph type="ftr" sz="quarter" idx="11"/>
          </p:nvPr>
        </p:nvSpPr>
        <p:spPr/>
        <p:txBody>
          <a:bodyPr/>
          <a:lstStyle/>
          <a:p>
            <a:endParaRPr lang="da-DK"/>
          </a:p>
        </p:txBody>
      </p:sp>
      <p:sp>
        <p:nvSpPr>
          <p:cNvPr id="10" name="Slide Number Placeholder 9">
            <a:extLst>
              <a:ext uri="{FF2B5EF4-FFF2-40B4-BE49-F238E27FC236}">
                <a16:creationId xmlns:a16="http://schemas.microsoft.com/office/drawing/2014/main" id="{3703D2D9-0CA9-4F56-8DE3-66F8EAB2A642}"/>
              </a:ext>
            </a:extLst>
          </p:cNvPr>
          <p:cNvSpPr>
            <a:spLocks noGrp="1"/>
          </p:cNvSpPr>
          <p:nvPr>
            <p:ph type="sldNum" sz="quarter" idx="12"/>
          </p:nvPr>
        </p:nvSpPr>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764542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RAPPORT Fire indhold">
    <p:spTree>
      <p:nvGrpSpPr>
        <p:cNvPr id="1" name=""/>
        <p:cNvGrpSpPr/>
        <p:nvPr/>
      </p:nvGrpSpPr>
      <p:grpSpPr>
        <a:xfrm>
          <a:off x="0" y="0"/>
          <a:ext cx="0" cy="0"/>
          <a:chOff x="0" y="0"/>
          <a:chExt cx="0" cy="0"/>
        </a:xfrm>
      </p:grpSpPr>
      <p:sp>
        <p:nvSpPr>
          <p:cNvPr id="2" name="Baggrund">
            <a:extLst>
              <a:ext uri="{FF2B5EF4-FFF2-40B4-BE49-F238E27FC236}">
                <a16:creationId xmlns:a16="http://schemas.microsoft.com/office/drawing/2014/main" id="{E77995E4-FAC2-B83B-64F3-082590D675A5}"/>
              </a:ext>
            </a:extLst>
          </p:cNvPr>
          <p:cNvSpPr/>
          <p:nvPr userDrawn="1"/>
        </p:nvSpPr>
        <p:spPr>
          <a:xfrm>
            <a:off x="0" y="0"/>
            <a:ext cx="12192000" cy="6858000"/>
          </a:xfrm>
          <a:prstGeom prst="rect">
            <a:avLst/>
          </a:prstGeom>
          <a:solidFill>
            <a:srgbClr val="EBE0C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 name="Logo">
            <a:extLst>
              <a:ext uri="{FF2B5EF4-FFF2-40B4-BE49-F238E27FC236}">
                <a16:creationId xmlns:a16="http://schemas.microsoft.com/office/drawing/2014/main" id="{B632F72E-D307-3950-1E6A-D14538CE677E}"/>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
        <p:nvSpPr>
          <p:cNvPr id="4" name="Title 3">
            <a:extLst>
              <a:ext uri="{FF2B5EF4-FFF2-40B4-BE49-F238E27FC236}">
                <a16:creationId xmlns:a16="http://schemas.microsoft.com/office/drawing/2014/main" id="{5DDF5836-A53C-4F9D-8208-19EFA158B21C}"/>
              </a:ext>
            </a:extLst>
          </p:cNvPr>
          <p:cNvSpPr>
            <a:spLocks noGrp="1"/>
          </p:cNvSpPr>
          <p:nvPr>
            <p:ph type="title" hasCustomPrompt="1"/>
          </p:nvPr>
        </p:nvSpPr>
        <p:spPr>
          <a:xfrm>
            <a:off x="539999" y="900000"/>
            <a:ext cx="5375025" cy="2527200"/>
          </a:xfrm>
        </p:spPr>
        <p:txBody>
          <a:bodyPr/>
          <a:lstStyle>
            <a:lvl1pPr>
              <a:defRPr sz="2400"/>
            </a:lvl1pPr>
          </a:lstStyle>
          <a:p>
            <a:r>
              <a:rPr lang="da-DK"/>
              <a:t>Klik for at tilføje titel</a:t>
            </a:r>
          </a:p>
        </p:txBody>
      </p:sp>
      <p:sp>
        <p:nvSpPr>
          <p:cNvPr id="3" name="Content Placeholder 2"/>
          <p:cNvSpPr>
            <a:spLocks noGrp="1"/>
          </p:cNvSpPr>
          <p:nvPr>
            <p:ph idx="1" hasCustomPrompt="1"/>
          </p:nvPr>
        </p:nvSpPr>
        <p:spPr>
          <a:xfrm>
            <a:off x="540000" y="3787200"/>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endParaRPr lang="da-DK" noProof="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3406773" y="3787200"/>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p:txBody>
      </p:sp>
      <p:sp>
        <p:nvSpPr>
          <p:cNvPr id="5" name="Content Placeholder 4">
            <a:extLst>
              <a:ext uri="{FF2B5EF4-FFF2-40B4-BE49-F238E27FC236}">
                <a16:creationId xmlns:a16="http://schemas.microsoft.com/office/drawing/2014/main" id="{63173555-621B-4368-85A5-D9E165C76349}"/>
              </a:ext>
            </a:extLst>
          </p:cNvPr>
          <p:cNvSpPr>
            <a:spLocks noGrp="1"/>
          </p:cNvSpPr>
          <p:nvPr>
            <p:ph sz="quarter" idx="13" hasCustomPrompt="1"/>
          </p:nvPr>
        </p:nvSpPr>
        <p:spPr>
          <a:xfrm>
            <a:off x="6274800" y="900000"/>
            <a:ext cx="53748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1" name="Content Placeholder 10">
            <a:extLst>
              <a:ext uri="{FF2B5EF4-FFF2-40B4-BE49-F238E27FC236}">
                <a16:creationId xmlns:a16="http://schemas.microsoft.com/office/drawing/2014/main" id="{0F68EC61-8561-4994-8A68-09675655FE31}"/>
              </a:ext>
            </a:extLst>
          </p:cNvPr>
          <p:cNvSpPr>
            <a:spLocks noGrp="1"/>
          </p:cNvSpPr>
          <p:nvPr>
            <p:ph sz="quarter" idx="14" hasCustomPrompt="1"/>
          </p:nvPr>
        </p:nvSpPr>
        <p:spPr>
          <a:xfrm>
            <a:off x="6274800" y="3787200"/>
            <a:ext cx="5375274"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7" name="Text Placeholder notes">
            <a:extLst>
              <a:ext uri="{FF2B5EF4-FFF2-40B4-BE49-F238E27FC236}">
                <a16:creationId xmlns:a16="http://schemas.microsoft.com/office/drawing/2014/main" id="{96722C69-3A89-4AF0-9262-9A43B1562829}"/>
              </a:ext>
            </a:extLst>
          </p:cNvPr>
          <p:cNvSpPr>
            <a:spLocks noGrp="1"/>
          </p:cNvSpPr>
          <p:nvPr>
            <p:ph type="body" sz="quarter" idx="17" hasCustomPrompt="1"/>
          </p:nvPr>
        </p:nvSpPr>
        <p:spPr>
          <a:xfrm>
            <a:off x="540000" y="6318000"/>
            <a:ext cx="11112632" cy="180725"/>
          </a:xfrm>
        </p:spPr>
        <p:txBody>
          <a:bodyPr anchor="b" anchorCtr="0"/>
          <a:lstStyle>
            <a:lvl1pPr marL="0" indent="0">
              <a:spcAft>
                <a:spcPts val="300"/>
              </a:spcAft>
              <a:buFont typeface="Arial" panose="020B0604020202020204" pitchFamily="34" charset="0"/>
              <a:buNone/>
              <a:defRPr sz="800" i="1"/>
            </a:lvl1pPr>
            <a:lvl2pPr marL="0" indent="0">
              <a:spcAft>
                <a:spcPts val="0"/>
              </a:spcAft>
              <a:buFont typeface="Arial" panose="020B0604020202020204" pitchFamily="34" charset="0"/>
              <a:buNone/>
              <a:defRPr/>
            </a:lvl2pPr>
            <a:lvl3pPr marL="0" indent="0">
              <a:spcAft>
                <a:spcPts val="0"/>
              </a:spcAft>
              <a:buFont typeface="Arial" panose="020B0604020202020204" pitchFamily="34" charset="0"/>
              <a:buNone/>
              <a:defRPr/>
            </a:lvl3pPr>
            <a:lvl4pPr marL="0" indent="0">
              <a:spcAft>
                <a:spcPts val="0"/>
              </a:spcAft>
              <a:buFont typeface="Arial" panose="020B0604020202020204" pitchFamily="34" charset="0"/>
              <a:buNone/>
              <a:defRPr/>
            </a:lvl4pPr>
            <a:lvl5pPr marL="0" indent="0">
              <a:buFont typeface="Arial" panose="020B0604020202020204" pitchFamily="34" charset="0"/>
              <a:buNone/>
              <a:defRPr/>
            </a:lvl5pPr>
          </a:lstStyle>
          <a:p>
            <a:pPr lvl="0"/>
            <a:r>
              <a:rPr lang="da-DK"/>
              <a:t>Klik for at tilføje note</a:t>
            </a:r>
          </a:p>
        </p:txBody>
      </p:sp>
      <p:sp>
        <p:nvSpPr>
          <p:cNvPr id="24" name="Date Placeholder 23">
            <a:extLst>
              <a:ext uri="{FF2B5EF4-FFF2-40B4-BE49-F238E27FC236}">
                <a16:creationId xmlns:a16="http://schemas.microsoft.com/office/drawing/2014/main" id="{DB2683E2-159A-4133-80DC-4D24FD71BA91}"/>
              </a:ext>
            </a:extLst>
          </p:cNvPr>
          <p:cNvSpPr>
            <a:spLocks noGrp="1"/>
          </p:cNvSpPr>
          <p:nvPr>
            <p:ph type="dt" sz="half" idx="24"/>
          </p:nvPr>
        </p:nvSpPr>
        <p:spPr/>
        <p:txBody>
          <a:bodyPr/>
          <a:lstStyle/>
          <a:p>
            <a:fld id="{8A6F3B31-5DB2-41B9-B0A8-02AD6655ED9A}" type="datetime2">
              <a:rPr lang="da-DK" smtClean="0"/>
              <a:t>3. oktober 2025</a:t>
            </a:fld>
            <a:endParaRPr lang="da-DK"/>
          </a:p>
        </p:txBody>
      </p:sp>
      <p:sp>
        <p:nvSpPr>
          <p:cNvPr id="25" name="Footer Placeholder 24">
            <a:extLst>
              <a:ext uri="{FF2B5EF4-FFF2-40B4-BE49-F238E27FC236}">
                <a16:creationId xmlns:a16="http://schemas.microsoft.com/office/drawing/2014/main" id="{531A3B3C-0B61-42AD-89F9-091C0D22514B}"/>
              </a:ext>
            </a:extLst>
          </p:cNvPr>
          <p:cNvSpPr>
            <a:spLocks noGrp="1"/>
          </p:cNvSpPr>
          <p:nvPr>
            <p:ph type="ftr" sz="quarter" idx="25"/>
          </p:nvPr>
        </p:nvSpPr>
        <p:spPr/>
        <p:txBody>
          <a:bodyPr/>
          <a:lstStyle/>
          <a:p>
            <a:endParaRPr lang="da-DK"/>
          </a:p>
        </p:txBody>
      </p:sp>
      <p:sp>
        <p:nvSpPr>
          <p:cNvPr id="26" name="Slide Number Placeholder 25">
            <a:extLst>
              <a:ext uri="{FF2B5EF4-FFF2-40B4-BE49-F238E27FC236}">
                <a16:creationId xmlns:a16="http://schemas.microsoft.com/office/drawing/2014/main" id="{D87CDA77-1825-44C3-BD6F-D130F012E026}"/>
              </a:ext>
            </a:extLst>
          </p:cNvPr>
          <p:cNvSpPr>
            <a:spLocks noGrp="1"/>
          </p:cNvSpPr>
          <p:nvPr>
            <p:ph type="sldNum" sz="quarter" idx="26"/>
          </p:nvPr>
        </p:nvSpPr>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3437572115"/>
      </p:ext>
    </p:extLst>
  </p:cSld>
  <p:clrMapOvr>
    <a:masterClrMapping/>
  </p:clrMapOvr>
  <p:extLst>
    <p:ext uri="{DCECCB84-F9BA-43D5-87BE-67443E8EF086}">
      <p15:sldGuideLst xmlns:p15="http://schemas.microsoft.com/office/powerpoint/2012/main">
        <p15:guide id="1" orient="horz" pos="2158">
          <p15:clr>
            <a:srgbClr val="A4A3A4"/>
          </p15:clr>
        </p15:guide>
        <p15:guide id="2" orient="horz" pos="2385">
          <p15:clr>
            <a:srgbClr val="A4A3A4"/>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RAPPORT Syv indhold">
    <p:spTree>
      <p:nvGrpSpPr>
        <p:cNvPr id="1" name=""/>
        <p:cNvGrpSpPr/>
        <p:nvPr/>
      </p:nvGrpSpPr>
      <p:grpSpPr>
        <a:xfrm>
          <a:off x="0" y="0"/>
          <a:ext cx="0" cy="0"/>
          <a:chOff x="0" y="0"/>
          <a:chExt cx="0" cy="0"/>
        </a:xfrm>
      </p:grpSpPr>
      <p:sp>
        <p:nvSpPr>
          <p:cNvPr id="2" name="Baggrund">
            <a:extLst>
              <a:ext uri="{FF2B5EF4-FFF2-40B4-BE49-F238E27FC236}">
                <a16:creationId xmlns:a16="http://schemas.microsoft.com/office/drawing/2014/main" id="{1003CB28-EFB9-BFA8-70C7-677AF6804325}"/>
              </a:ext>
            </a:extLst>
          </p:cNvPr>
          <p:cNvSpPr/>
          <p:nvPr userDrawn="1"/>
        </p:nvSpPr>
        <p:spPr>
          <a:xfrm>
            <a:off x="0" y="0"/>
            <a:ext cx="12192000" cy="6858000"/>
          </a:xfrm>
          <a:prstGeom prst="rect">
            <a:avLst/>
          </a:prstGeom>
          <a:solidFill>
            <a:srgbClr val="EBE0C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4" name="Title 3">
            <a:extLst>
              <a:ext uri="{FF2B5EF4-FFF2-40B4-BE49-F238E27FC236}">
                <a16:creationId xmlns:a16="http://schemas.microsoft.com/office/drawing/2014/main" id="{5DDF5836-A53C-4F9D-8208-19EFA158B21C}"/>
              </a:ext>
            </a:extLst>
          </p:cNvPr>
          <p:cNvSpPr>
            <a:spLocks noGrp="1"/>
          </p:cNvSpPr>
          <p:nvPr>
            <p:ph type="title" hasCustomPrompt="1"/>
          </p:nvPr>
        </p:nvSpPr>
        <p:spPr>
          <a:xfrm>
            <a:off x="540000" y="899998"/>
            <a:ext cx="2508000" cy="2527200"/>
          </a:xfrm>
        </p:spPr>
        <p:txBody>
          <a:bodyPr/>
          <a:lstStyle>
            <a:lvl1pPr>
              <a:defRPr sz="2400"/>
            </a:lvl1pPr>
          </a:lstStyle>
          <a:p>
            <a:r>
              <a:rPr lang="da-DK"/>
              <a:t>Klik for at tilføje titel</a:t>
            </a:r>
          </a:p>
        </p:txBody>
      </p:sp>
      <p:sp>
        <p:nvSpPr>
          <p:cNvPr id="3" name="Content Placeholder 2"/>
          <p:cNvSpPr>
            <a:spLocks noGrp="1"/>
          </p:cNvSpPr>
          <p:nvPr>
            <p:ph idx="1" hasCustomPrompt="1"/>
          </p:nvPr>
        </p:nvSpPr>
        <p:spPr>
          <a:xfrm>
            <a:off x="540000" y="3787200"/>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3406773" y="899999"/>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p:txBody>
      </p:sp>
      <p:sp>
        <p:nvSpPr>
          <p:cNvPr id="5" name="Content Placeholder 4">
            <a:extLst>
              <a:ext uri="{FF2B5EF4-FFF2-40B4-BE49-F238E27FC236}">
                <a16:creationId xmlns:a16="http://schemas.microsoft.com/office/drawing/2014/main" id="{63173555-621B-4368-85A5-D9E165C76349}"/>
              </a:ext>
            </a:extLst>
          </p:cNvPr>
          <p:cNvSpPr>
            <a:spLocks noGrp="1"/>
          </p:cNvSpPr>
          <p:nvPr>
            <p:ph sz="quarter" idx="13" hasCustomPrompt="1"/>
          </p:nvPr>
        </p:nvSpPr>
        <p:spPr>
          <a:xfrm>
            <a:off x="3406773" y="3787200"/>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p:txBody>
      </p:sp>
      <p:sp>
        <p:nvSpPr>
          <p:cNvPr id="11" name="Content Placeholder 10">
            <a:extLst>
              <a:ext uri="{FF2B5EF4-FFF2-40B4-BE49-F238E27FC236}">
                <a16:creationId xmlns:a16="http://schemas.microsoft.com/office/drawing/2014/main" id="{0F68EC61-8561-4994-8A68-09675655FE31}"/>
              </a:ext>
            </a:extLst>
          </p:cNvPr>
          <p:cNvSpPr>
            <a:spLocks noGrp="1"/>
          </p:cNvSpPr>
          <p:nvPr>
            <p:ph sz="quarter" idx="14" hasCustomPrompt="1"/>
          </p:nvPr>
        </p:nvSpPr>
        <p:spPr>
          <a:xfrm>
            <a:off x="6275388" y="899999"/>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p:txBody>
      </p:sp>
      <p:sp>
        <p:nvSpPr>
          <p:cNvPr id="13" name="Content Placeholder 12">
            <a:extLst>
              <a:ext uri="{FF2B5EF4-FFF2-40B4-BE49-F238E27FC236}">
                <a16:creationId xmlns:a16="http://schemas.microsoft.com/office/drawing/2014/main" id="{180BF4E0-B153-411A-B8D8-A592C7C565FF}"/>
              </a:ext>
            </a:extLst>
          </p:cNvPr>
          <p:cNvSpPr>
            <a:spLocks noGrp="1"/>
          </p:cNvSpPr>
          <p:nvPr>
            <p:ph sz="quarter" idx="15" hasCustomPrompt="1"/>
          </p:nvPr>
        </p:nvSpPr>
        <p:spPr>
          <a:xfrm>
            <a:off x="6275388" y="3787200"/>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p:txBody>
      </p:sp>
      <p:sp>
        <p:nvSpPr>
          <p:cNvPr id="15" name="Content Placeholder 14">
            <a:extLst>
              <a:ext uri="{FF2B5EF4-FFF2-40B4-BE49-F238E27FC236}">
                <a16:creationId xmlns:a16="http://schemas.microsoft.com/office/drawing/2014/main" id="{F42111F8-D026-4080-A7D1-2BD64D26F371}"/>
              </a:ext>
            </a:extLst>
          </p:cNvPr>
          <p:cNvSpPr>
            <a:spLocks noGrp="1"/>
          </p:cNvSpPr>
          <p:nvPr>
            <p:ph sz="quarter" idx="16" hasCustomPrompt="1"/>
          </p:nvPr>
        </p:nvSpPr>
        <p:spPr>
          <a:xfrm>
            <a:off x="9144003" y="899999"/>
            <a:ext cx="2509200" cy="2527200"/>
          </a:xfrm>
        </p:spPr>
        <p:txBody>
          <a:bodyPr/>
          <a:lstStyle>
            <a:lvl1pPr>
              <a:defRPr sz="1600"/>
            </a:lvl1pPr>
            <a:lvl2pPr>
              <a:defRPr sz="1600"/>
            </a:lvl2pPr>
            <a:lvl3pPr>
              <a:defRPr sz="1600"/>
            </a:lvl3pPr>
            <a:lvl4pPr>
              <a:defRPr sz="1600"/>
            </a:lvl4pPr>
            <a:lvl5pPr>
              <a:defRPr sz="1600"/>
            </a:lvl5pPr>
          </a:lstStyle>
          <a:p>
            <a:pPr lvl="0"/>
            <a:r>
              <a:rPr lang="da-DK" noProof="0"/>
              <a:t>Klik for at tilføje tekst  Enter+TAB for at se næste tekstformat SHIFT+TAB for at se foregående tekstformat</a:t>
            </a:r>
            <a:endParaRPr lang="da-DK"/>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p:txBody>
      </p:sp>
      <p:sp>
        <p:nvSpPr>
          <p:cNvPr id="19" name="Content Placeholder 18">
            <a:extLst>
              <a:ext uri="{FF2B5EF4-FFF2-40B4-BE49-F238E27FC236}">
                <a16:creationId xmlns:a16="http://schemas.microsoft.com/office/drawing/2014/main" id="{C5954F6B-193E-4537-B43A-94CE48CB048C}"/>
              </a:ext>
            </a:extLst>
          </p:cNvPr>
          <p:cNvSpPr>
            <a:spLocks noGrp="1"/>
          </p:cNvSpPr>
          <p:nvPr>
            <p:ph sz="quarter" idx="23" hasCustomPrompt="1"/>
          </p:nvPr>
        </p:nvSpPr>
        <p:spPr>
          <a:xfrm>
            <a:off x="9144003" y="3787200"/>
            <a:ext cx="2509200" cy="2527200"/>
          </a:xfrm>
        </p:spPr>
        <p:txBody>
          <a:bodyPr/>
          <a:lstStyle>
            <a:lvl1pPr>
              <a:defRPr/>
            </a:lvl1pPr>
          </a:lstStyle>
          <a:p>
            <a:pPr lvl="0"/>
            <a:r>
              <a:rPr lang="da-DK"/>
              <a:t>Klik for at tilføje tekst Enter+TAB for at se næste tekstformat SHIFT+TAB for at se foregående tekstformat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p:txBody>
      </p:sp>
      <p:sp>
        <p:nvSpPr>
          <p:cNvPr id="17" name="Text Placeholder notes">
            <a:extLst>
              <a:ext uri="{FF2B5EF4-FFF2-40B4-BE49-F238E27FC236}">
                <a16:creationId xmlns:a16="http://schemas.microsoft.com/office/drawing/2014/main" id="{96722C69-3A89-4AF0-9262-9A43B1562829}"/>
              </a:ext>
            </a:extLst>
          </p:cNvPr>
          <p:cNvSpPr>
            <a:spLocks noGrp="1"/>
          </p:cNvSpPr>
          <p:nvPr>
            <p:ph type="body" sz="quarter" idx="17" hasCustomPrompt="1"/>
          </p:nvPr>
        </p:nvSpPr>
        <p:spPr>
          <a:xfrm>
            <a:off x="540000" y="6318000"/>
            <a:ext cx="11112632" cy="180725"/>
          </a:xfrm>
        </p:spPr>
        <p:txBody>
          <a:bodyPr anchor="b" anchorCtr="0"/>
          <a:lstStyle>
            <a:lvl1pPr marL="0" indent="0">
              <a:spcAft>
                <a:spcPts val="300"/>
              </a:spcAft>
              <a:buFont typeface="Arial" panose="020B0604020202020204" pitchFamily="34" charset="0"/>
              <a:buNone/>
              <a:defRPr sz="800" i="1"/>
            </a:lvl1pPr>
            <a:lvl2pPr marL="0" indent="0">
              <a:spcAft>
                <a:spcPts val="0"/>
              </a:spcAft>
              <a:buFont typeface="Arial" panose="020B0604020202020204" pitchFamily="34" charset="0"/>
              <a:buNone/>
              <a:defRPr/>
            </a:lvl2pPr>
            <a:lvl3pPr marL="0" indent="0">
              <a:spcAft>
                <a:spcPts val="0"/>
              </a:spcAft>
              <a:buFont typeface="Arial" panose="020B0604020202020204" pitchFamily="34" charset="0"/>
              <a:buNone/>
              <a:defRPr/>
            </a:lvl3pPr>
            <a:lvl4pPr marL="0" indent="0">
              <a:spcAft>
                <a:spcPts val="0"/>
              </a:spcAft>
              <a:buFont typeface="Arial" panose="020B0604020202020204" pitchFamily="34" charset="0"/>
              <a:buNone/>
              <a:defRPr/>
            </a:lvl4pPr>
            <a:lvl5pPr marL="0" indent="0">
              <a:buFont typeface="Arial" panose="020B0604020202020204" pitchFamily="34" charset="0"/>
              <a:buNone/>
              <a:defRPr/>
            </a:lvl5pPr>
          </a:lstStyle>
          <a:p>
            <a:pPr lvl="0"/>
            <a:r>
              <a:rPr lang="da-DK"/>
              <a:t>Klik for at tilføje note</a:t>
            </a:r>
          </a:p>
        </p:txBody>
      </p:sp>
      <p:sp>
        <p:nvSpPr>
          <p:cNvPr id="24" name="Date Placeholder 23">
            <a:extLst>
              <a:ext uri="{FF2B5EF4-FFF2-40B4-BE49-F238E27FC236}">
                <a16:creationId xmlns:a16="http://schemas.microsoft.com/office/drawing/2014/main" id="{DB2683E2-159A-4133-80DC-4D24FD71BA91}"/>
              </a:ext>
            </a:extLst>
          </p:cNvPr>
          <p:cNvSpPr>
            <a:spLocks noGrp="1"/>
          </p:cNvSpPr>
          <p:nvPr>
            <p:ph type="dt" sz="half" idx="24"/>
          </p:nvPr>
        </p:nvSpPr>
        <p:spPr/>
        <p:txBody>
          <a:bodyPr/>
          <a:lstStyle/>
          <a:p>
            <a:fld id="{198AFB02-D72B-458A-8C32-E19011E09B70}" type="datetime2">
              <a:rPr lang="da-DK" smtClean="0"/>
              <a:t>3. oktober 2025</a:t>
            </a:fld>
            <a:endParaRPr lang="da-DK"/>
          </a:p>
        </p:txBody>
      </p:sp>
      <p:sp>
        <p:nvSpPr>
          <p:cNvPr id="25" name="Footer Placeholder 24">
            <a:extLst>
              <a:ext uri="{FF2B5EF4-FFF2-40B4-BE49-F238E27FC236}">
                <a16:creationId xmlns:a16="http://schemas.microsoft.com/office/drawing/2014/main" id="{531A3B3C-0B61-42AD-89F9-091C0D22514B}"/>
              </a:ext>
            </a:extLst>
          </p:cNvPr>
          <p:cNvSpPr>
            <a:spLocks noGrp="1"/>
          </p:cNvSpPr>
          <p:nvPr>
            <p:ph type="ftr" sz="quarter" idx="25"/>
          </p:nvPr>
        </p:nvSpPr>
        <p:spPr/>
        <p:txBody>
          <a:bodyPr/>
          <a:lstStyle/>
          <a:p>
            <a:endParaRPr lang="da-DK"/>
          </a:p>
        </p:txBody>
      </p:sp>
      <p:sp>
        <p:nvSpPr>
          <p:cNvPr id="26" name="Slide Number Placeholder 25">
            <a:extLst>
              <a:ext uri="{FF2B5EF4-FFF2-40B4-BE49-F238E27FC236}">
                <a16:creationId xmlns:a16="http://schemas.microsoft.com/office/drawing/2014/main" id="{D87CDA77-1825-44C3-BD6F-D130F012E026}"/>
              </a:ext>
            </a:extLst>
          </p:cNvPr>
          <p:cNvSpPr>
            <a:spLocks noGrp="1"/>
          </p:cNvSpPr>
          <p:nvPr>
            <p:ph type="sldNum" sz="quarter" idx="26"/>
          </p:nvPr>
        </p:nvSpPr>
        <p:spPr/>
        <p:txBody>
          <a:bodyPr/>
          <a:lstStyle/>
          <a:p>
            <a:fld id="{23AA811B-2EBD-4900-905E-5BE206449611}" type="slidenum">
              <a:rPr lang="da-DK" smtClean="0"/>
              <a:pPr/>
              <a:t>‹nr.›</a:t>
            </a:fld>
            <a:endParaRPr lang="da-DK"/>
          </a:p>
        </p:txBody>
      </p:sp>
      <p:sp>
        <p:nvSpPr>
          <p:cNvPr id="6" name="Logo">
            <a:extLst>
              <a:ext uri="{FF2B5EF4-FFF2-40B4-BE49-F238E27FC236}">
                <a16:creationId xmlns:a16="http://schemas.microsoft.com/office/drawing/2014/main" id="{5785BA5B-F425-B3DB-1019-9D423D3BD4F5}"/>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Tree>
    <p:extLst>
      <p:ext uri="{BB962C8B-B14F-4D97-AF65-F5344CB8AC3E}">
        <p14:creationId xmlns:p14="http://schemas.microsoft.com/office/powerpoint/2010/main" val="1456354291"/>
      </p:ext>
    </p:extLst>
  </p:cSld>
  <p:clrMapOvr>
    <a:masterClrMapping/>
  </p:clrMapOvr>
  <p:extLst>
    <p:ext uri="{DCECCB84-F9BA-43D5-87BE-67443E8EF086}">
      <p15:sldGuideLst xmlns:p15="http://schemas.microsoft.com/office/powerpoint/2012/main">
        <p15:guide id="1" orient="horz" pos="2158">
          <p15:clr>
            <a:srgbClr val="A4A3A4"/>
          </p15:clr>
        </p15:guide>
        <p15:guide id="2" orient="horz" pos="2385">
          <p15:clr>
            <a:srgbClr val="A4A3A4"/>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5. elementer A">
    <p:spTree>
      <p:nvGrpSpPr>
        <p:cNvPr id="1" name=""/>
        <p:cNvGrpSpPr/>
        <p:nvPr/>
      </p:nvGrpSpPr>
      <p:grpSpPr>
        <a:xfrm>
          <a:off x="0" y="0"/>
          <a:ext cx="0" cy="0"/>
          <a:chOff x="0" y="0"/>
          <a:chExt cx="0" cy="0"/>
        </a:xfrm>
      </p:grpSpPr>
      <p:sp>
        <p:nvSpPr>
          <p:cNvPr id="8" name="Baggrund">
            <a:extLst>
              <a:ext uri="{FF2B5EF4-FFF2-40B4-BE49-F238E27FC236}">
                <a16:creationId xmlns:a16="http://schemas.microsoft.com/office/drawing/2014/main" id="{1C561FD5-F043-4AD1-B1D4-5A402A36ED6E}"/>
              </a:ext>
            </a:extLst>
          </p:cNvPr>
          <p:cNvSpPr/>
          <p:nvPr userDrawn="1"/>
        </p:nvSpPr>
        <p:spPr>
          <a:xfrm>
            <a:off x="0" y="0"/>
            <a:ext cx="12192000" cy="6858000"/>
          </a:xfrm>
          <a:prstGeom prst="rect">
            <a:avLst/>
          </a:prstGeom>
          <a:solidFill>
            <a:srgbClr val="EBE0C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8" name="Logo">
            <a:extLst>
              <a:ext uri="{FF2B5EF4-FFF2-40B4-BE49-F238E27FC236}">
                <a16:creationId xmlns:a16="http://schemas.microsoft.com/office/drawing/2014/main" id="{1B966203-D8D4-4DB5-D588-DB9F12BA2397}"/>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
        <p:nvSpPr>
          <p:cNvPr id="4" name="Title 3">
            <a:extLst>
              <a:ext uri="{FF2B5EF4-FFF2-40B4-BE49-F238E27FC236}">
                <a16:creationId xmlns:a16="http://schemas.microsoft.com/office/drawing/2014/main" id="{5DDF5836-A53C-4F9D-8208-19EFA158B21C}"/>
              </a:ext>
            </a:extLst>
          </p:cNvPr>
          <p:cNvSpPr>
            <a:spLocks noGrp="1"/>
          </p:cNvSpPr>
          <p:nvPr>
            <p:ph type="title" hasCustomPrompt="1"/>
          </p:nvPr>
        </p:nvSpPr>
        <p:spPr>
          <a:xfrm>
            <a:off x="540000" y="900000"/>
            <a:ext cx="3463926" cy="5597638"/>
          </a:xfrm>
        </p:spPr>
        <p:txBody>
          <a:bodyPr/>
          <a:lstStyle>
            <a:lvl1pPr>
              <a:defRPr sz="2400"/>
            </a:lvl1pPr>
          </a:lstStyle>
          <a:p>
            <a:r>
              <a:rPr lang="da-DK"/>
              <a:t>Klik for at tilføje titel</a:t>
            </a:r>
          </a:p>
        </p:txBody>
      </p:sp>
      <p:sp>
        <p:nvSpPr>
          <p:cNvPr id="13" name="Element 1 Text Placeholder 5">
            <a:extLst>
              <a:ext uri="{FF2B5EF4-FFF2-40B4-BE49-F238E27FC236}">
                <a16:creationId xmlns:a16="http://schemas.microsoft.com/office/drawing/2014/main" id="{8F3BA4FB-B9AE-4300-A233-90B833D99049}"/>
              </a:ext>
            </a:extLst>
          </p:cNvPr>
          <p:cNvSpPr>
            <a:spLocks noGrp="1" noChangeAspect="1"/>
          </p:cNvSpPr>
          <p:nvPr>
            <p:ph type="body" sz="quarter" idx="27" hasCustomPrompt="1"/>
          </p:nvPr>
        </p:nvSpPr>
        <p:spPr>
          <a:xfrm>
            <a:off x="5334000" y="3429000"/>
            <a:ext cx="3429000" cy="3429000"/>
          </a:xfrm>
          <a:solidFill>
            <a:schemeClr val="accent1"/>
          </a:solidFill>
        </p:spPr>
        <p:txBody>
          <a:bodyPr lIns="540000" tIns="360000" rIns="360000" bIns="360000" anchor="ctr" anchorCtr="0"/>
          <a:lstStyle>
            <a:lvl1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1pPr>
            <a:lvl2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2pPr>
            <a:lvl3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3pPr>
            <a:lvl4pPr>
              <a:lnSpc>
                <a:spcPct val="100000"/>
              </a:lnSpc>
              <a:spcBef>
                <a:spcPts val="0"/>
              </a:spcBef>
              <a:spcAft>
                <a:spcPts val="0"/>
              </a:spcAft>
              <a:defRPr sz="4000" b="1">
                <a:solidFill>
                  <a:schemeClr val="bg1"/>
                </a:solidFill>
                <a:latin typeface="+mn-lt"/>
              </a:defRPr>
            </a:lvl4pPr>
            <a:lvl5pPr>
              <a:lnSpc>
                <a:spcPct val="100000"/>
              </a:lnSpc>
              <a:spcBef>
                <a:spcPts val="0"/>
              </a:spcBef>
              <a:spcAft>
                <a:spcPts val="0"/>
              </a:spcAft>
              <a:defRPr sz="4000" b="1">
                <a:solidFill>
                  <a:schemeClr val="bg1"/>
                </a:solidFill>
                <a:latin typeface="+mn-lt"/>
              </a:defRPr>
            </a:lvl5pPr>
            <a:lvl6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6pPr>
            <a:lvl7pPr>
              <a:lnSpc>
                <a:spcPct val="100000"/>
              </a:lnSpc>
              <a:spcBef>
                <a:spcPts val="0"/>
              </a:spcBef>
              <a:spcAft>
                <a:spcPts val="0"/>
              </a:spcAft>
              <a:defRPr sz="4000" b="1">
                <a:solidFill>
                  <a:schemeClr val="bg1"/>
                </a:solidFill>
                <a:latin typeface="+mn-lt"/>
              </a:defRPr>
            </a:lvl7pPr>
            <a:lvl8pPr>
              <a:lnSpc>
                <a:spcPct val="100000"/>
              </a:lnSpc>
              <a:spcBef>
                <a:spcPts val="0"/>
              </a:spcBef>
              <a:spcAft>
                <a:spcPts val="0"/>
              </a:spcAft>
              <a:defRPr sz="4000" b="1">
                <a:solidFill>
                  <a:schemeClr val="bg1"/>
                </a:solidFill>
                <a:latin typeface="+mn-lt"/>
              </a:defRPr>
            </a:lvl8pPr>
            <a:lvl9pPr>
              <a:lnSpc>
                <a:spcPct val="100000"/>
              </a:lnSpc>
              <a:spcBef>
                <a:spcPts val="0"/>
              </a:spcBef>
              <a:spcAft>
                <a:spcPts val="0"/>
              </a:spcAft>
              <a:defRPr sz="4000" b="1">
                <a:solidFill>
                  <a:schemeClr val="bg1"/>
                </a:solidFill>
                <a:latin typeface="+mn-lt"/>
              </a:defRPr>
            </a:lvl9pPr>
          </a:lstStyle>
          <a:p>
            <a:pPr lvl="0"/>
            <a:r>
              <a:rPr lang="da-DK"/>
              <a:t>Klik for at tilføje tekst</a:t>
            </a:r>
          </a:p>
        </p:txBody>
      </p:sp>
      <p:sp>
        <p:nvSpPr>
          <p:cNvPr id="14" name="Element 2 Text Placeholder 9">
            <a:extLst>
              <a:ext uri="{FF2B5EF4-FFF2-40B4-BE49-F238E27FC236}">
                <a16:creationId xmlns:a16="http://schemas.microsoft.com/office/drawing/2014/main" id="{7C9118DB-F1A1-4023-B8F7-E549B1B2AABF}"/>
              </a:ext>
            </a:extLst>
          </p:cNvPr>
          <p:cNvSpPr>
            <a:spLocks noGrp="1"/>
          </p:cNvSpPr>
          <p:nvPr>
            <p:ph type="body" sz="quarter" idx="28" hasCustomPrompt="1"/>
          </p:nvPr>
        </p:nvSpPr>
        <p:spPr>
          <a:xfrm>
            <a:off x="8763000" y="3429000"/>
            <a:ext cx="3429000" cy="3429000"/>
          </a:xfrm>
          <a:prstGeom prst="ellipse">
            <a:avLst/>
          </a:prstGeom>
          <a:solidFill>
            <a:schemeClr val="accent2"/>
          </a:solidFill>
        </p:spPr>
        <p:txBody>
          <a:bodyPr lIns="90000" tIns="360000" rIns="90000" bIns="360000" anchor="ctr" anchorCtr="0"/>
          <a:lstStyle>
            <a:lvl1pPr marL="0" indent="0">
              <a:lnSpc>
                <a:spcPct val="100000"/>
              </a:lnSpc>
              <a:spcBef>
                <a:spcPts val="0"/>
              </a:spcBef>
              <a:spcAft>
                <a:spcPts val="0"/>
              </a:spcAft>
              <a:buFont typeface="Arial" panose="020B0604020202020204" pitchFamily="34" charset="0"/>
              <a:buChar char="​"/>
              <a:defRPr sz="4000" b="1">
                <a:solidFill>
                  <a:schemeClr val="bg1"/>
                </a:solidFill>
              </a:defRPr>
            </a:lvl1pPr>
            <a:lvl2pPr marL="0" indent="0">
              <a:lnSpc>
                <a:spcPct val="100000"/>
              </a:lnSpc>
              <a:spcBef>
                <a:spcPts val="0"/>
              </a:spcBef>
              <a:spcAft>
                <a:spcPts val="0"/>
              </a:spcAft>
              <a:buFont typeface="Arial" panose="020B0604020202020204" pitchFamily="34" charset="0"/>
              <a:buChar char="​"/>
              <a:defRPr sz="4000" b="1">
                <a:solidFill>
                  <a:schemeClr val="bg1"/>
                </a:solidFill>
              </a:defRPr>
            </a:lvl2pPr>
            <a:lvl3pPr marL="0" indent="0">
              <a:lnSpc>
                <a:spcPct val="100000"/>
              </a:lnSpc>
              <a:spcBef>
                <a:spcPts val="0"/>
              </a:spcBef>
              <a:spcAft>
                <a:spcPts val="0"/>
              </a:spcAft>
              <a:buFont typeface="Arial" panose="020B0604020202020204" pitchFamily="34" charset="0"/>
              <a:buChar char="​"/>
              <a:defRPr sz="4000" b="1">
                <a:solidFill>
                  <a:schemeClr val="bg1"/>
                </a:solidFill>
              </a:defRPr>
            </a:lvl3pPr>
            <a:lvl4pPr marL="0" indent="0">
              <a:lnSpc>
                <a:spcPct val="100000"/>
              </a:lnSpc>
              <a:spcBef>
                <a:spcPts val="0"/>
              </a:spcBef>
              <a:spcAft>
                <a:spcPts val="0"/>
              </a:spcAft>
              <a:buFont typeface="Arial" panose="020B0604020202020204" pitchFamily="34" charset="0"/>
              <a:buChar char="​"/>
              <a:defRPr sz="4000" b="1">
                <a:solidFill>
                  <a:schemeClr val="bg1"/>
                </a:solidFill>
              </a:defRPr>
            </a:lvl4pPr>
            <a:lvl5pPr marL="0" indent="0">
              <a:lnSpc>
                <a:spcPct val="100000"/>
              </a:lnSpc>
              <a:spcBef>
                <a:spcPts val="0"/>
              </a:spcBef>
              <a:spcAft>
                <a:spcPts val="0"/>
              </a:spcAft>
              <a:buFont typeface="Arial" panose="020B0604020202020204" pitchFamily="34" charset="0"/>
              <a:buChar char="​"/>
              <a:defRPr sz="4000" b="1">
                <a:solidFill>
                  <a:schemeClr val="bg1"/>
                </a:solidFill>
              </a:defRPr>
            </a:lvl5pPr>
            <a:lvl6pPr marL="0" indent="0">
              <a:lnSpc>
                <a:spcPct val="100000"/>
              </a:lnSpc>
              <a:spcBef>
                <a:spcPts val="0"/>
              </a:spcBef>
              <a:spcAft>
                <a:spcPts val="0"/>
              </a:spcAft>
              <a:buFont typeface="Arial" panose="020B0604020202020204" pitchFamily="34" charset="0"/>
              <a:buChar char="​"/>
              <a:defRPr sz="4000" b="1">
                <a:solidFill>
                  <a:schemeClr val="bg1"/>
                </a:solidFill>
              </a:defRPr>
            </a:lvl6pPr>
            <a:lvl7pPr marL="0" indent="0">
              <a:lnSpc>
                <a:spcPct val="100000"/>
              </a:lnSpc>
              <a:spcBef>
                <a:spcPts val="0"/>
              </a:spcBef>
              <a:spcAft>
                <a:spcPts val="0"/>
              </a:spcAft>
              <a:buFont typeface="Arial" panose="020B0604020202020204" pitchFamily="34" charset="0"/>
              <a:buChar char="​"/>
              <a:defRPr sz="4000" b="1">
                <a:solidFill>
                  <a:schemeClr val="bg1"/>
                </a:solidFill>
              </a:defRPr>
            </a:lvl7pPr>
            <a:lvl8pPr marL="0" indent="0">
              <a:lnSpc>
                <a:spcPct val="100000"/>
              </a:lnSpc>
              <a:spcBef>
                <a:spcPts val="0"/>
              </a:spcBef>
              <a:spcAft>
                <a:spcPts val="0"/>
              </a:spcAft>
              <a:buFont typeface="Arial" panose="020B0604020202020204" pitchFamily="34" charset="0"/>
              <a:buChar char="​"/>
              <a:defRPr sz="4000" b="1">
                <a:solidFill>
                  <a:schemeClr val="bg1"/>
                </a:solidFill>
              </a:defRPr>
            </a:lvl8pPr>
            <a:lvl9pPr marL="0" indent="0">
              <a:lnSpc>
                <a:spcPct val="100000"/>
              </a:lnSpc>
              <a:spcBef>
                <a:spcPts val="0"/>
              </a:spcBef>
              <a:spcAft>
                <a:spcPts val="0"/>
              </a:spcAft>
              <a:buFont typeface="Arial" panose="020B0604020202020204" pitchFamily="34" charset="0"/>
              <a:buChar char="​"/>
              <a:defRPr sz="4000" b="1">
                <a:solidFill>
                  <a:schemeClr val="bg1"/>
                </a:solidFill>
              </a:defRPr>
            </a:lvl9pPr>
          </a:lstStyle>
          <a:p>
            <a:pPr lvl="0"/>
            <a:r>
              <a:rPr lang="da-DK"/>
              <a:t>Klik for at tilføje tekst</a:t>
            </a:r>
          </a:p>
        </p:txBody>
      </p:sp>
      <p:sp>
        <p:nvSpPr>
          <p:cNvPr id="24" name="Date Placeholder 23">
            <a:extLst>
              <a:ext uri="{FF2B5EF4-FFF2-40B4-BE49-F238E27FC236}">
                <a16:creationId xmlns:a16="http://schemas.microsoft.com/office/drawing/2014/main" id="{DB2683E2-159A-4133-80DC-4D24FD71BA91}"/>
              </a:ext>
            </a:extLst>
          </p:cNvPr>
          <p:cNvSpPr>
            <a:spLocks noGrp="1"/>
          </p:cNvSpPr>
          <p:nvPr>
            <p:ph type="dt" sz="half" idx="24"/>
          </p:nvPr>
        </p:nvSpPr>
        <p:spPr/>
        <p:txBody>
          <a:bodyPr/>
          <a:lstStyle/>
          <a:p>
            <a:fld id="{5E3A04AA-B96F-49CC-A80A-4D4245FC17CB}" type="datetime2">
              <a:rPr lang="da-DK" smtClean="0"/>
              <a:t>3. oktober 2025</a:t>
            </a:fld>
            <a:endParaRPr lang="da-DK"/>
          </a:p>
        </p:txBody>
      </p:sp>
      <p:sp>
        <p:nvSpPr>
          <p:cNvPr id="26" name="Slide Number Placeholder 25">
            <a:extLst>
              <a:ext uri="{FF2B5EF4-FFF2-40B4-BE49-F238E27FC236}">
                <a16:creationId xmlns:a16="http://schemas.microsoft.com/office/drawing/2014/main" id="{D87CDA77-1825-44C3-BD6F-D130F012E026}"/>
              </a:ext>
            </a:extLst>
          </p:cNvPr>
          <p:cNvSpPr>
            <a:spLocks noGrp="1"/>
          </p:cNvSpPr>
          <p:nvPr>
            <p:ph type="sldNum" sz="quarter" idx="26"/>
          </p:nvPr>
        </p:nvSpPr>
        <p:spPr/>
        <p:txBody>
          <a:bodyPr/>
          <a:lstStyle/>
          <a:p>
            <a:fld id="{23AA811B-2EBD-4900-905E-5BE206449611}" type="slidenum">
              <a:rPr lang="da-DK" smtClean="0"/>
              <a:pPr/>
              <a:t>‹nr.›</a:t>
            </a:fld>
            <a:endParaRPr lang="da-DK"/>
          </a:p>
        </p:txBody>
      </p:sp>
      <p:sp>
        <p:nvSpPr>
          <p:cNvPr id="2" name="Footer Placeholder 1">
            <a:extLst>
              <a:ext uri="{FF2B5EF4-FFF2-40B4-BE49-F238E27FC236}">
                <a16:creationId xmlns:a16="http://schemas.microsoft.com/office/drawing/2014/main" id="{37943E86-083F-B492-A5D2-0EE41442509D}"/>
              </a:ext>
            </a:extLst>
          </p:cNvPr>
          <p:cNvSpPr>
            <a:spLocks noGrp="1"/>
          </p:cNvSpPr>
          <p:nvPr>
            <p:ph type="ftr" sz="quarter" idx="29"/>
          </p:nvPr>
        </p:nvSpPr>
        <p:spPr/>
        <p:txBody>
          <a:bodyPr/>
          <a:lstStyle/>
          <a:p>
            <a:endParaRPr lang="da-DK"/>
          </a:p>
        </p:txBody>
      </p:sp>
    </p:spTree>
    <p:extLst>
      <p:ext uri="{BB962C8B-B14F-4D97-AF65-F5344CB8AC3E}">
        <p14:creationId xmlns:p14="http://schemas.microsoft.com/office/powerpoint/2010/main" val="3534474733"/>
      </p:ext>
    </p:extLst>
  </p:cSld>
  <p:clrMapOvr>
    <a:masterClrMapping/>
  </p:clrMapOvr>
  <p:extLst>
    <p:ext uri="{DCECCB84-F9BA-43D5-87BE-67443E8EF086}">
      <p15:sldGuideLst xmlns:p15="http://schemas.microsoft.com/office/powerpoint/2012/main">
        <p15:guide id="1" orient="horz" pos="2158">
          <p15:clr>
            <a:srgbClr val="A4A3A4"/>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5. elementer B">
    <p:spTree>
      <p:nvGrpSpPr>
        <p:cNvPr id="1" name=""/>
        <p:cNvGrpSpPr/>
        <p:nvPr/>
      </p:nvGrpSpPr>
      <p:grpSpPr>
        <a:xfrm>
          <a:off x="0" y="0"/>
          <a:ext cx="0" cy="0"/>
          <a:chOff x="0" y="0"/>
          <a:chExt cx="0" cy="0"/>
        </a:xfrm>
      </p:grpSpPr>
      <p:sp>
        <p:nvSpPr>
          <p:cNvPr id="8" name="Baggrund">
            <a:extLst>
              <a:ext uri="{FF2B5EF4-FFF2-40B4-BE49-F238E27FC236}">
                <a16:creationId xmlns:a16="http://schemas.microsoft.com/office/drawing/2014/main" id="{1C561FD5-F043-4AD1-B1D4-5A402A36ED6E}"/>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8" name="Logo">
            <a:extLst>
              <a:ext uri="{FF2B5EF4-FFF2-40B4-BE49-F238E27FC236}">
                <a16:creationId xmlns:a16="http://schemas.microsoft.com/office/drawing/2014/main" id="{1B966203-D8D4-4DB5-D588-DB9F12BA2397}"/>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
        <p:nvSpPr>
          <p:cNvPr id="4" name="Title 3">
            <a:extLst>
              <a:ext uri="{FF2B5EF4-FFF2-40B4-BE49-F238E27FC236}">
                <a16:creationId xmlns:a16="http://schemas.microsoft.com/office/drawing/2014/main" id="{5DDF5836-A53C-4F9D-8208-19EFA158B21C}"/>
              </a:ext>
            </a:extLst>
          </p:cNvPr>
          <p:cNvSpPr>
            <a:spLocks noGrp="1"/>
          </p:cNvSpPr>
          <p:nvPr>
            <p:ph type="title" hasCustomPrompt="1"/>
          </p:nvPr>
        </p:nvSpPr>
        <p:spPr>
          <a:xfrm>
            <a:off x="540000" y="900000"/>
            <a:ext cx="3463926" cy="5597638"/>
          </a:xfrm>
        </p:spPr>
        <p:txBody>
          <a:bodyPr/>
          <a:lstStyle>
            <a:lvl1pPr>
              <a:defRPr sz="2400"/>
            </a:lvl1pPr>
          </a:lstStyle>
          <a:p>
            <a:r>
              <a:rPr lang="da-DK"/>
              <a:t>Klik for at tilføje titel</a:t>
            </a:r>
          </a:p>
        </p:txBody>
      </p:sp>
      <p:sp>
        <p:nvSpPr>
          <p:cNvPr id="13" name="5. Element 1 Text Placeholder 5">
            <a:extLst>
              <a:ext uri="{FF2B5EF4-FFF2-40B4-BE49-F238E27FC236}">
                <a16:creationId xmlns:a16="http://schemas.microsoft.com/office/drawing/2014/main" id="{8F3BA4FB-B9AE-4300-A233-90B833D99049}"/>
              </a:ext>
            </a:extLst>
          </p:cNvPr>
          <p:cNvSpPr>
            <a:spLocks noGrp="1" noChangeAspect="1"/>
          </p:cNvSpPr>
          <p:nvPr>
            <p:ph type="body" sz="quarter" idx="27" hasCustomPrompt="1"/>
          </p:nvPr>
        </p:nvSpPr>
        <p:spPr>
          <a:xfrm>
            <a:off x="5334000" y="3429000"/>
            <a:ext cx="3429000" cy="3429000"/>
          </a:xfrm>
          <a:prstGeom prst="ellipse">
            <a:avLst/>
          </a:prstGeom>
          <a:solidFill>
            <a:schemeClr val="accent2"/>
          </a:solidFill>
        </p:spPr>
        <p:txBody>
          <a:bodyPr lIns="90000" tIns="360000" rIns="90000" bIns="360000" anchor="ctr" anchorCtr="0"/>
          <a:lstStyle>
            <a:lvl1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1pPr>
            <a:lvl2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2pPr>
            <a:lvl3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3pPr>
            <a:lvl4pPr>
              <a:lnSpc>
                <a:spcPct val="100000"/>
              </a:lnSpc>
              <a:spcBef>
                <a:spcPts val="0"/>
              </a:spcBef>
              <a:spcAft>
                <a:spcPts val="0"/>
              </a:spcAft>
              <a:defRPr sz="4000" b="1">
                <a:solidFill>
                  <a:schemeClr val="bg1"/>
                </a:solidFill>
                <a:latin typeface="+mn-lt"/>
              </a:defRPr>
            </a:lvl4pPr>
            <a:lvl5pPr>
              <a:lnSpc>
                <a:spcPct val="100000"/>
              </a:lnSpc>
              <a:spcBef>
                <a:spcPts val="0"/>
              </a:spcBef>
              <a:spcAft>
                <a:spcPts val="0"/>
              </a:spcAft>
              <a:defRPr sz="4000" b="1">
                <a:solidFill>
                  <a:schemeClr val="bg1"/>
                </a:solidFill>
                <a:latin typeface="+mn-lt"/>
              </a:defRPr>
            </a:lvl5pPr>
            <a:lvl6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6pPr>
            <a:lvl7pPr>
              <a:lnSpc>
                <a:spcPct val="100000"/>
              </a:lnSpc>
              <a:spcBef>
                <a:spcPts val="0"/>
              </a:spcBef>
              <a:spcAft>
                <a:spcPts val="0"/>
              </a:spcAft>
              <a:defRPr sz="4000" b="1">
                <a:solidFill>
                  <a:schemeClr val="bg1"/>
                </a:solidFill>
                <a:latin typeface="+mn-lt"/>
              </a:defRPr>
            </a:lvl7pPr>
            <a:lvl8pPr>
              <a:lnSpc>
                <a:spcPct val="100000"/>
              </a:lnSpc>
              <a:spcBef>
                <a:spcPts val="0"/>
              </a:spcBef>
              <a:spcAft>
                <a:spcPts val="0"/>
              </a:spcAft>
              <a:defRPr sz="4000" b="1">
                <a:solidFill>
                  <a:schemeClr val="bg1"/>
                </a:solidFill>
                <a:latin typeface="+mn-lt"/>
              </a:defRPr>
            </a:lvl8pPr>
            <a:lvl9pPr>
              <a:lnSpc>
                <a:spcPct val="100000"/>
              </a:lnSpc>
              <a:spcBef>
                <a:spcPts val="0"/>
              </a:spcBef>
              <a:spcAft>
                <a:spcPts val="0"/>
              </a:spcAft>
              <a:defRPr sz="4000" b="1">
                <a:solidFill>
                  <a:schemeClr val="bg1"/>
                </a:solidFill>
                <a:latin typeface="+mn-lt"/>
              </a:defRPr>
            </a:lvl9pPr>
          </a:lstStyle>
          <a:p>
            <a:pPr lvl="0"/>
            <a:r>
              <a:rPr lang="da-DK"/>
              <a:t>Klik for at tilføje tekst</a:t>
            </a:r>
          </a:p>
        </p:txBody>
      </p:sp>
      <p:sp>
        <p:nvSpPr>
          <p:cNvPr id="14" name="5. element 2 Text Placeholder 9">
            <a:extLst>
              <a:ext uri="{FF2B5EF4-FFF2-40B4-BE49-F238E27FC236}">
                <a16:creationId xmlns:a16="http://schemas.microsoft.com/office/drawing/2014/main" id="{7C9118DB-F1A1-4023-B8F7-E549B1B2AABF}"/>
              </a:ext>
            </a:extLst>
          </p:cNvPr>
          <p:cNvSpPr>
            <a:spLocks noGrp="1"/>
          </p:cNvSpPr>
          <p:nvPr>
            <p:ph type="body" sz="quarter" idx="28" hasCustomPrompt="1"/>
          </p:nvPr>
        </p:nvSpPr>
        <p:spPr>
          <a:xfrm>
            <a:off x="8763000" y="3429000"/>
            <a:ext cx="3429000" cy="3429000"/>
          </a:xfrm>
          <a:prstGeom prst="rect">
            <a:avLst/>
          </a:prstGeom>
          <a:solidFill>
            <a:schemeClr val="accent1"/>
          </a:solidFill>
        </p:spPr>
        <p:txBody>
          <a:bodyPr lIns="540000" tIns="360000" rIns="360000" bIns="360000" anchor="ctr" anchorCtr="0"/>
          <a:lstStyle>
            <a:lvl1pPr marL="0" indent="0">
              <a:lnSpc>
                <a:spcPct val="100000"/>
              </a:lnSpc>
              <a:spcBef>
                <a:spcPts val="0"/>
              </a:spcBef>
              <a:spcAft>
                <a:spcPts val="0"/>
              </a:spcAft>
              <a:buFont typeface="Arial" panose="020B0604020202020204" pitchFamily="34" charset="0"/>
              <a:buChar char="​"/>
              <a:defRPr sz="4000" b="1">
                <a:solidFill>
                  <a:schemeClr val="bg1"/>
                </a:solidFill>
              </a:defRPr>
            </a:lvl1pPr>
            <a:lvl2pPr marL="0" indent="0">
              <a:lnSpc>
                <a:spcPct val="100000"/>
              </a:lnSpc>
              <a:spcBef>
                <a:spcPts val="0"/>
              </a:spcBef>
              <a:spcAft>
                <a:spcPts val="0"/>
              </a:spcAft>
              <a:buFont typeface="Arial" panose="020B0604020202020204" pitchFamily="34" charset="0"/>
              <a:buChar char="​"/>
              <a:defRPr sz="4000" b="1">
                <a:solidFill>
                  <a:schemeClr val="bg1"/>
                </a:solidFill>
              </a:defRPr>
            </a:lvl2pPr>
            <a:lvl3pPr marL="0" indent="0">
              <a:lnSpc>
                <a:spcPct val="100000"/>
              </a:lnSpc>
              <a:spcBef>
                <a:spcPts val="0"/>
              </a:spcBef>
              <a:spcAft>
                <a:spcPts val="0"/>
              </a:spcAft>
              <a:buFont typeface="Arial" panose="020B0604020202020204" pitchFamily="34" charset="0"/>
              <a:buChar char="​"/>
              <a:defRPr sz="4000" b="1">
                <a:solidFill>
                  <a:schemeClr val="bg1"/>
                </a:solidFill>
              </a:defRPr>
            </a:lvl3pPr>
            <a:lvl4pPr marL="0" indent="0">
              <a:lnSpc>
                <a:spcPct val="100000"/>
              </a:lnSpc>
              <a:spcBef>
                <a:spcPts val="0"/>
              </a:spcBef>
              <a:spcAft>
                <a:spcPts val="0"/>
              </a:spcAft>
              <a:buFont typeface="Arial" panose="020B0604020202020204" pitchFamily="34" charset="0"/>
              <a:buChar char="​"/>
              <a:defRPr sz="4000" b="1">
                <a:solidFill>
                  <a:schemeClr val="bg1"/>
                </a:solidFill>
              </a:defRPr>
            </a:lvl4pPr>
            <a:lvl5pPr marL="0" indent="0">
              <a:lnSpc>
                <a:spcPct val="100000"/>
              </a:lnSpc>
              <a:spcBef>
                <a:spcPts val="0"/>
              </a:spcBef>
              <a:spcAft>
                <a:spcPts val="0"/>
              </a:spcAft>
              <a:buFont typeface="Arial" panose="020B0604020202020204" pitchFamily="34" charset="0"/>
              <a:buChar char="​"/>
              <a:defRPr sz="4000" b="1">
                <a:solidFill>
                  <a:schemeClr val="bg1"/>
                </a:solidFill>
              </a:defRPr>
            </a:lvl5pPr>
            <a:lvl6pPr marL="0" indent="0">
              <a:lnSpc>
                <a:spcPct val="100000"/>
              </a:lnSpc>
              <a:spcBef>
                <a:spcPts val="0"/>
              </a:spcBef>
              <a:spcAft>
                <a:spcPts val="0"/>
              </a:spcAft>
              <a:buFont typeface="Arial" panose="020B0604020202020204" pitchFamily="34" charset="0"/>
              <a:buChar char="​"/>
              <a:defRPr sz="4000" b="1">
                <a:solidFill>
                  <a:schemeClr val="bg1"/>
                </a:solidFill>
              </a:defRPr>
            </a:lvl6pPr>
            <a:lvl7pPr marL="0" indent="0">
              <a:lnSpc>
                <a:spcPct val="100000"/>
              </a:lnSpc>
              <a:spcBef>
                <a:spcPts val="0"/>
              </a:spcBef>
              <a:spcAft>
                <a:spcPts val="0"/>
              </a:spcAft>
              <a:buFont typeface="Arial" panose="020B0604020202020204" pitchFamily="34" charset="0"/>
              <a:buChar char="​"/>
              <a:defRPr sz="4000" b="1">
                <a:solidFill>
                  <a:schemeClr val="bg1"/>
                </a:solidFill>
              </a:defRPr>
            </a:lvl7pPr>
            <a:lvl8pPr marL="0" indent="0">
              <a:lnSpc>
                <a:spcPct val="100000"/>
              </a:lnSpc>
              <a:spcBef>
                <a:spcPts val="0"/>
              </a:spcBef>
              <a:spcAft>
                <a:spcPts val="0"/>
              </a:spcAft>
              <a:buFont typeface="Arial" panose="020B0604020202020204" pitchFamily="34" charset="0"/>
              <a:buChar char="​"/>
              <a:defRPr sz="4000" b="1">
                <a:solidFill>
                  <a:schemeClr val="bg1"/>
                </a:solidFill>
              </a:defRPr>
            </a:lvl8pPr>
            <a:lvl9pPr marL="0" indent="0">
              <a:lnSpc>
                <a:spcPct val="100000"/>
              </a:lnSpc>
              <a:spcBef>
                <a:spcPts val="0"/>
              </a:spcBef>
              <a:spcAft>
                <a:spcPts val="0"/>
              </a:spcAft>
              <a:buFont typeface="Arial" panose="020B0604020202020204" pitchFamily="34" charset="0"/>
              <a:buChar char="​"/>
              <a:defRPr sz="4000" b="1">
                <a:solidFill>
                  <a:schemeClr val="bg1"/>
                </a:solidFill>
              </a:defRPr>
            </a:lvl9pPr>
          </a:lstStyle>
          <a:p>
            <a:pPr lvl="0"/>
            <a:r>
              <a:rPr lang="da-DK"/>
              <a:t>Klik for at tilføje tekst</a:t>
            </a:r>
          </a:p>
        </p:txBody>
      </p:sp>
      <p:sp>
        <p:nvSpPr>
          <p:cNvPr id="24" name="Date Placeholder 23">
            <a:extLst>
              <a:ext uri="{FF2B5EF4-FFF2-40B4-BE49-F238E27FC236}">
                <a16:creationId xmlns:a16="http://schemas.microsoft.com/office/drawing/2014/main" id="{DB2683E2-159A-4133-80DC-4D24FD71BA91}"/>
              </a:ext>
            </a:extLst>
          </p:cNvPr>
          <p:cNvSpPr>
            <a:spLocks noGrp="1"/>
          </p:cNvSpPr>
          <p:nvPr>
            <p:ph type="dt" sz="half" idx="24"/>
          </p:nvPr>
        </p:nvSpPr>
        <p:spPr/>
        <p:txBody>
          <a:bodyPr/>
          <a:lstStyle/>
          <a:p>
            <a:fld id="{22966A6C-09CA-4D19-9E54-96F430503D93}" type="datetime2">
              <a:rPr lang="da-DK" smtClean="0"/>
              <a:t>3. oktober 2025</a:t>
            </a:fld>
            <a:endParaRPr lang="da-DK"/>
          </a:p>
        </p:txBody>
      </p:sp>
      <p:sp>
        <p:nvSpPr>
          <p:cNvPr id="26" name="Slide Number Placeholder 25">
            <a:extLst>
              <a:ext uri="{FF2B5EF4-FFF2-40B4-BE49-F238E27FC236}">
                <a16:creationId xmlns:a16="http://schemas.microsoft.com/office/drawing/2014/main" id="{D87CDA77-1825-44C3-BD6F-D130F012E026}"/>
              </a:ext>
            </a:extLst>
          </p:cNvPr>
          <p:cNvSpPr>
            <a:spLocks noGrp="1"/>
          </p:cNvSpPr>
          <p:nvPr>
            <p:ph type="sldNum" sz="quarter" idx="26"/>
          </p:nvPr>
        </p:nvSpPr>
        <p:spPr/>
        <p:txBody>
          <a:bodyPr/>
          <a:lstStyle/>
          <a:p>
            <a:fld id="{23AA811B-2EBD-4900-905E-5BE206449611}" type="slidenum">
              <a:rPr lang="da-DK" smtClean="0"/>
              <a:pPr/>
              <a:t>‹nr.›</a:t>
            </a:fld>
            <a:endParaRPr lang="da-DK"/>
          </a:p>
        </p:txBody>
      </p:sp>
      <p:sp>
        <p:nvSpPr>
          <p:cNvPr id="2" name="Footer Placeholder 1">
            <a:extLst>
              <a:ext uri="{FF2B5EF4-FFF2-40B4-BE49-F238E27FC236}">
                <a16:creationId xmlns:a16="http://schemas.microsoft.com/office/drawing/2014/main" id="{054DF8D9-12D2-FF9A-5CF2-07E0FFF76BA2}"/>
              </a:ext>
            </a:extLst>
          </p:cNvPr>
          <p:cNvSpPr>
            <a:spLocks noGrp="1"/>
          </p:cNvSpPr>
          <p:nvPr>
            <p:ph type="ftr" sz="quarter" idx="29"/>
          </p:nvPr>
        </p:nvSpPr>
        <p:spPr/>
        <p:txBody>
          <a:bodyPr/>
          <a:lstStyle/>
          <a:p>
            <a:endParaRPr lang="da-DK"/>
          </a:p>
        </p:txBody>
      </p:sp>
    </p:spTree>
    <p:extLst>
      <p:ext uri="{BB962C8B-B14F-4D97-AF65-F5344CB8AC3E}">
        <p14:creationId xmlns:p14="http://schemas.microsoft.com/office/powerpoint/2010/main" val="2934179301"/>
      </p:ext>
    </p:extLst>
  </p:cSld>
  <p:clrMapOvr>
    <a:masterClrMapping/>
  </p:clrMapOvr>
  <p:extLst>
    <p:ext uri="{DCECCB84-F9BA-43D5-87BE-67443E8EF086}">
      <p15:sldGuideLst xmlns:p15="http://schemas.microsoft.com/office/powerpoint/2012/main">
        <p15:guide id="1" orient="horz" pos="2158">
          <p15:clr>
            <a:srgbClr val="A4A3A4"/>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5. elementer C">
    <p:spTree>
      <p:nvGrpSpPr>
        <p:cNvPr id="1" name=""/>
        <p:cNvGrpSpPr/>
        <p:nvPr/>
      </p:nvGrpSpPr>
      <p:grpSpPr>
        <a:xfrm>
          <a:off x="0" y="0"/>
          <a:ext cx="0" cy="0"/>
          <a:chOff x="0" y="0"/>
          <a:chExt cx="0" cy="0"/>
        </a:xfrm>
      </p:grpSpPr>
      <p:sp>
        <p:nvSpPr>
          <p:cNvPr id="8" name="Baggrund">
            <a:extLst>
              <a:ext uri="{FF2B5EF4-FFF2-40B4-BE49-F238E27FC236}">
                <a16:creationId xmlns:a16="http://schemas.microsoft.com/office/drawing/2014/main" id="{1C561FD5-F043-4AD1-B1D4-5A402A36ED6E}"/>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8" name="Logo">
            <a:extLst>
              <a:ext uri="{FF2B5EF4-FFF2-40B4-BE49-F238E27FC236}">
                <a16:creationId xmlns:a16="http://schemas.microsoft.com/office/drawing/2014/main" id="{1B966203-D8D4-4DB5-D588-DB9F12BA2397}"/>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
        <p:nvSpPr>
          <p:cNvPr id="4" name="Title 3">
            <a:extLst>
              <a:ext uri="{FF2B5EF4-FFF2-40B4-BE49-F238E27FC236}">
                <a16:creationId xmlns:a16="http://schemas.microsoft.com/office/drawing/2014/main" id="{5DDF5836-A53C-4F9D-8208-19EFA158B21C}"/>
              </a:ext>
            </a:extLst>
          </p:cNvPr>
          <p:cNvSpPr>
            <a:spLocks noGrp="1"/>
          </p:cNvSpPr>
          <p:nvPr>
            <p:ph type="title" hasCustomPrompt="1"/>
          </p:nvPr>
        </p:nvSpPr>
        <p:spPr>
          <a:xfrm>
            <a:off x="540000" y="900000"/>
            <a:ext cx="3463926" cy="5597638"/>
          </a:xfrm>
        </p:spPr>
        <p:txBody>
          <a:bodyPr/>
          <a:lstStyle>
            <a:lvl1pPr>
              <a:defRPr sz="2400"/>
            </a:lvl1pPr>
          </a:lstStyle>
          <a:p>
            <a:r>
              <a:rPr lang="da-DK"/>
              <a:t>Klik for at tilføje titel</a:t>
            </a:r>
          </a:p>
        </p:txBody>
      </p:sp>
      <p:sp>
        <p:nvSpPr>
          <p:cNvPr id="13" name="Text Placeholder 5">
            <a:extLst>
              <a:ext uri="{FF2B5EF4-FFF2-40B4-BE49-F238E27FC236}">
                <a16:creationId xmlns:a16="http://schemas.microsoft.com/office/drawing/2014/main" id="{8F3BA4FB-B9AE-4300-A233-90B833D99049}"/>
              </a:ext>
            </a:extLst>
          </p:cNvPr>
          <p:cNvSpPr>
            <a:spLocks noGrp="1" noChangeAspect="1"/>
          </p:cNvSpPr>
          <p:nvPr>
            <p:ph type="body" sz="quarter" idx="27" hasCustomPrompt="1"/>
          </p:nvPr>
        </p:nvSpPr>
        <p:spPr>
          <a:xfrm>
            <a:off x="5334000" y="0"/>
            <a:ext cx="3429000" cy="3429000"/>
          </a:xfrm>
          <a:solidFill>
            <a:schemeClr val="accent1"/>
          </a:solidFill>
        </p:spPr>
        <p:txBody>
          <a:bodyPr lIns="540000" tIns="360000" rIns="360000" bIns="360000" anchor="ctr" anchorCtr="0"/>
          <a:lstStyle>
            <a:lvl1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1pPr>
            <a:lvl2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2pPr>
            <a:lvl3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3pPr>
            <a:lvl4pPr>
              <a:lnSpc>
                <a:spcPct val="100000"/>
              </a:lnSpc>
              <a:spcBef>
                <a:spcPts val="0"/>
              </a:spcBef>
              <a:spcAft>
                <a:spcPts val="0"/>
              </a:spcAft>
              <a:defRPr sz="4000" b="1">
                <a:solidFill>
                  <a:schemeClr val="bg1"/>
                </a:solidFill>
                <a:latin typeface="+mn-lt"/>
              </a:defRPr>
            </a:lvl4pPr>
            <a:lvl5pPr>
              <a:lnSpc>
                <a:spcPct val="100000"/>
              </a:lnSpc>
              <a:spcBef>
                <a:spcPts val="0"/>
              </a:spcBef>
              <a:spcAft>
                <a:spcPts val="0"/>
              </a:spcAft>
              <a:defRPr sz="4000" b="1">
                <a:solidFill>
                  <a:schemeClr val="bg1"/>
                </a:solidFill>
                <a:latin typeface="+mn-lt"/>
              </a:defRPr>
            </a:lvl5pPr>
            <a:lvl6pPr marL="0" indent="0">
              <a:lnSpc>
                <a:spcPct val="100000"/>
              </a:lnSpc>
              <a:spcBef>
                <a:spcPts val="0"/>
              </a:spcBef>
              <a:spcAft>
                <a:spcPts val="0"/>
              </a:spcAft>
              <a:buFont typeface="Arial" panose="020B0604020202020204" pitchFamily="34" charset="0"/>
              <a:buChar char="​"/>
              <a:defRPr sz="4000" b="1">
                <a:solidFill>
                  <a:schemeClr val="bg1"/>
                </a:solidFill>
                <a:latin typeface="+mn-lt"/>
              </a:defRPr>
            </a:lvl6pPr>
            <a:lvl7pPr>
              <a:lnSpc>
                <a:spcPct val="100000"/>
              </a:lnSpc>
              <a:spcBef>
                <a:spcPts val="0"/>
              </a:spcBef>
              <a:spcAft>
                <a:spcPts val="0"/>
              </a:spcAft>
              <a:defRPr sz="4000" b="1">
                <a:solidFill>
                  <a:schemeClr val="bg1"/>
                </a:solidFill>
                <a:latin typeface="+mn-lt"/>
              </a:defRPr>
            </a:lvl7pPr>
            <a:lvl8pPr>
              <a:lnSpc>
                <a:spcPct val="100000"/>
              </a:lnSpc>
              <a:spcBef>
                <a:spcPts val="0"/>
              </a:spcBef>
              <a:spcAft>
                <a:spcPts val="0"/>
              </a:spcAft>
              <a:defRPr sz="4000" b="1">
                <a:solidFill>
                  <a:schemeClr val="bg1"/>
                </a:solidFill>
                <a:latin typeface="+mn-lt"/>
              </a:defRPr>
            </a:lvl8pPr>
            <a:lvl9pPr>
              <a:lnSpc>
                <a:spcPct val="100000"/>
              </a:lnSpc>
              <a:spcBef>
                <a:spcPts val="0"/>
              </a:spcBef>
              <a:spcAft>
                <a:spcPts val="0"/>
              </a:spcAft>
              <a:defRPr sz="4000" b="1">
                <a:solidFill>
                  <a:schemeClr val="bg1"/>
                </a:solidFill>
                <a:latin typeface="+mn-lt"/>
              </a:defRPr>
            </a:lvl9pPr>
          </a:lstStyle>
          <a:p>
            <a:pPr lvl="0"/>
            <a:r>
              <a:rPr lang="da-DK"/>
              <a:t>Klik for at tilføje tekst</a:t>
            </a:r>
          </a:p>
        </p:txBody>
      </p:sp>
      <p:sp>
        <p:nvSpPr>
          <p:cNvPr id="14" name="Text Placeholder 9">
            <a:extLst>
              <a:ext uri="{FF2B5EF4-FFF2-40B4-BE49-F238E27FC236}">
                <a16:creationId xmlns:a16="http://schemas.microsoft.com/office/drawing/2014/main" id="{7C9118DB-F1A1-4023-B8F7-E549B1B2AABF}"/>
              </a:ext>
            </a:extLst>
          </p:cNvPr>
          <p:cNvSpPr>
            <a:spLocks noGrp="1"/>
          </p:cNvSpPr>
          <p:nvPr>
            <p:ph type="body" sz="quarter" idx="28" hasCustomPrompt="1"/>
          </p:nvPr>
        </p:nvSpPr>
        <p:spPr>
          <a:xfrm>
            <a:off x="5334000" y="3429000"/>
            <a:ext cx="3429000" cy="3429000"/>
          </a:xfrm>
          <a:prstGeom prst="ellipse">
            <a:avLst/>
          </a:prstGeom>
          <a:solidFill>
            <a:schemeClr val="accent2"/>
          </a:solidFill>
        </p:spPr>
        <p:txBody>
          <a:bodyPr lIns="90000" tIns="360000" rIns="90000" bIns="360000" anchor="ctr" anchorCtr="0"/>
          <a:lstStyle>
            <a:lvl1pPr marL="0" indent="0">
              <a:lnSpc>
                <a:spcPct val="100000"/>
              </a:lnSpc>
              <a:spcBef>
                <a:spcPts val="0"/>
              </a:spcBef>
              <a:spcAft>
                <a:spcPts val="0"/>
              </a:spcAft>
              <a:buFont typeface="Arial" panose="020B0604020202020204" pitchFamily="34" charset="0"/>
              <a:buChar char="​"/>
              <a:defRPr sz="4000" b="1">
                <a:solidFill>
                  <a:schemeClr val="bg1"/>
                </a:solidFill>
              </a:defRPr>
            </a:lvl1pPr>
            <a:lvl2pPr marL="0" indent="0">
              <a:lnSpc>
                <a:spcPct val="100000"/>
              </a:lnSpc>
              <a:spcBef>
                <a:spcPts val="0"/>
              </a:spcBef>
              <a:spcAft>
                <a:spcPts val="0"/>
              </a:spcAft>
              <a:buFont typeface="Arial" panose="020B0604020202020204" pitchFamily="34" charset="0"/>
              <a:buChar char="​"/>
              <a:defRPr sz="4000" b="1">
                <a:solidFill>
                  <a:schemeClr val="bg1"/>
                </a:solidFill>
              </a:defRPr>
            </a:lvl2pPr>
            <a:lvl3pPr marL="0" indent="0">
              <a:lnSpc>
                <a:spcPct val="100000"/>
              </a:lnSpc>
              <a:spcBef>
                <a:spcPts val="0"/>
              </a:spcBef>
              <a:spcAft>
                <a:spcPts val="0"/>
              </a:spcAft>
              <a:buFont typeface="Arial" panose="020B0604020202020204" pitchFamily="34" charset="0"/>
              <a:buChar char="​"/>
              <a:defRPr sz="4000" b="1">
                <a:solidFill>
                  <a:schemeClr val="bg1"/>
                </a:solidFill>
              </a:defRPr>
            </a:lvl3pPr>
            <a:lvl4pPr marL="0" indent="0">
              <a:lnSpc>
                <a:spcPct val="100000"/>
              </a:lnSpc>
              <a:spcBef>
                <a:spcPts val="0"/>
              </a:spcBef>
              <a:spcAft>
                <a:spcPts val="0"/>
              </a:spcAft>
              <a:buFont typeface="Arial" panose="020B0604020202020204" pitchFamily="34" charset="0"/>
              <a:buChar char="​"/>
              <a:defRPr sz="4000" b="1">
                <a:solidFill>
                  <a:schemeClr val="bg1"/>
                </a:solidFill>
              </a:defRPr>
            </a:lvl4pPr>
            <a:lvl5pPr marL="0" indent="0">
              <a:lnSpc>
                <a:spcPct val="100000"/>
              </a:lnSpc>
              <a:spcBef>
                <a:spcPts val="0"/>
              </a:spcBef>
              <a:spcAft>
                <a:spcPts val="0"/>
              </a:spcAft>
              <a:buFont typeface="Arial" panose="020B0604020202020204" pitchFamily="34" charset="0"/>
              <a:buChar char="​"/>
              <a:defRPr sz="4000" b="1">
                <a:solidFill>
                  <a:schemeClr val="bg1"/>
                </a:solidFill>
              </a:defRPr>
            </a:lvl5pPr>
            <a:lvl6pPr marL="0" indent="0">
              <a:lnSpc>
                <a:spcPct val="100000"/>
              </a:lnSpc>
              <a:spcBef>
                <a:spcPts val="0"/>
              </a:spcBef>
              <a:spcAft>
                <a:spcPts val="0"/>
              </a:spcAft>
              <a:buFont typeface="Arial" panose="020B0604020202020204" pitchFamily="34" charset="0"/>
              <a:buChar char="​"/>
              <a:defRPr sz="4000" b="1">
                <a:solidFill>
                  <a:schemeClr val="bg1"/>
                </a:solidFill>
              </a:defRPr>
            </a:lvl6pPr>
            <a:lvl7pPr marL="0" indent="0">
              <a:lnSpc>
                <a:spcPct val="100000"/>
              </a:lnSpc>
              <a:spcBef>
                <a:spcPts val="0"/>
              </a:spcBef>
              <a:spcAft>
                <a:spcPts val="0"/>
              </a:spcAft>
              <a:buFont typeface="Arial" panose="020B0604020202020204" pitchFamily="34" charset="0"/>
              <a:buChar char="​"/>
              <a:defRPr sz="4000" b="1">
                <a:solidFill>
                  <a:schemeClr val="bg1"/>
                </a:solidFill>
              </a:defRPr>
            </a:lvl7pPr>
            <a:lvl8pPr marL="0" indent="0">
              <a:lnSpc>
                <a:spcPct val="100000"/>
              </a:lnSpc>
              <a:spcBef>
                <a:spcPts val="0"/>
              </a:spcBef>
              <a:spcAft>
                <a:spcPts val="0"/>
              </a:spcAft>
              <a:buFont typeface="Arial" panose="020B0604020202020204" pitchFamily="34" charset="0"/>
              <a:buChar char="​"/>
              <a:defRPr sz="4000" b="1">
                <a:solidFill>
                  <a:schemeClr val="bg1"/>
                </a:solidFill>
              </a:defRPr>
            </a:lvl8pPr>
            <a:lvl9pPr marL="0" indent="0">
              <a:lnSpc>
                <a:spcPct val="100000"/>
              </a:lnSpc>
              <a:spcBef>
                <a:spcPts val="0"/>
              </a:spcBef>
              <a:spcAft>
                <a:spcPts val="0"/>
              </a:spcAft>
              <a:buFont typeface="Arial" panose="020B0604020202020204" pitchFamily="34" charset="0"/>
              <a:buChar char="​"/>
              <a:defRPr sz="4000" b="1">
                <a:solidFill>
                  <a:schemeClr val="bg1"/>
                </a:solidFill>
              </a:defRPr>
            </a:lvl9pPr>
          </a:lstStyle>
          <a:p>
            <a:pPr lvl="0"/>
            <a:r>
              <a:rPr lang="da-DK"/>
              <a:t>Klik for at tilføje tekst</a:t>
            </a:r>
          </a:p>
        </p:txBody>
      </p:sp>
      <p:sp>
        <p:nvSpPr>
          <p:cNvPr id="24" name="Date Placeholder 23">
            <a:extLst>
              <a:ext uri="{FF2B5EF4-FFF2-40B4-BE49-F238E27FC236}">
                <a16:creationId xmlns:a16="http://schemas.microsoft.com/office/drawing/2014/main" id="{DB2683E2-159A-4133-80DC-4D24FD71BA91}"/>
              </a:ext>
            </a:extLst>
          </p:cNvPr>
          <p:cNvSpPr>
            <a:spLocks noGrp="1"/>
          </p:cNvSpPr>
          <p:nvPr>
            <p:ph type="dt" sz="half" idx="24"/>
          </p:nvPr>
        </p:nvSpPr>
        <p:spPr/>
        <p:txBody>
          <a:bodyPr/>
          <a:lstStyle/>
          <a:p>
            <a:fld id="{4CC96F0B-690B-4352-A736-A000D15583C9}" type="datetime2">
              <a:rPr lang="da-DK" smtClean="0"/>
              <a:t>3. oktober 2025</a:t>
            </a:fld>
            <a:endParaRPr lang="da-DK"/>
          </a:p>
        </p:txBody>
      </p:sp>
      <p:sp>
        <p:nvSpPr>
          <p:cNvPr id="26" name="Slide Number Placeholder 25">
            <a:extLst>
              <a:ext uri="{FF2B5EF4-FFF2-40B4-BE49-F238E27FC236}">
                <a16:creationId xmlns:a16="http://schemas.microsoft.com/office/drawing/2014/main" id="{D87CDA77-1825-44C3-BD6F-D130F012E026}"/>
              </a:ext>
            </a:extLst>
          </p:cNvPr>
          <p:cNvSpPr>
            <a:spLocks noGrp="1"/>
          </p:cNvSpPr>
          <p:nvPr>
            <p:ph type="sldNum" sz="quarter" idx="26"/>
          </p:nvPr>
        </p:nvSpPr>
        <p:spPr/>
        <p:txBody>
          <a:bodyPr/>
          <a:lstStyle/>
          <a:p>
            <a:fld id="{23AA811B-2EBD-4900-905E-5BE206449611}" type="slidenum">
              <a:rPr lang="da-DK" smtClean="0"/>
              <a:pPr/>
              <a:t>‹nr.›</a:t>
            </a:fld>
            <a:endParaRPr lang="da-DK"/>
          </a:p>
        </p:txBody>
      </p:sp>
      <p:sp>
        <p:nvSpPr>
          <p:cNvPr id="2" name="Footer Placeholder 1">
            <a:extLst>
              <a:ext uri="{FF2B5EF4-FFF2-40B4-BE49-F238E27FC236}">
                <a16:creationId xmlns:a16="http://schemas.microsoft.com/office/drawing/2014/main" id="{60D4EE37-AC88-BF71-B436-E6469762C1CF}"/>
              </a:ext>
            </a:extLst>
          </p:cNvPr>
          <p:cNvSpPr>
            <a:spLocks noGrp="1"/>
          </p:cNvSpPr>
          <p:nvPr>
            <p:ph type="ftr" sz="quarter" idx="29"/>
          </p:nvPr>
        </p:nvSpPr>
        <p:spPr>
          <a:xfrm>
            <a:off x="3406775" y="360000"/>
            <a:ext cx="1552575" cy="356654"/>
          </a:xfrm>
        </p:spPr>
        <p:txBody>
          <a:bodyPr/>
          <a:lstStyle/>
          <a:p>
            <a:endParaRPr lang="da-DK"/>
          </a:p>
        </p:txBody>
      </p:sp>
    </p:spTree>
    <p:extLst>
      <p:ext uri="{BB962C8B-B14F-4D97-AF65-F5344CB8AC3E}">
        <p14:creationId xmlns:p14="http://schemas.microsoft.com/office/powerpoint/2010/main" val="2789461277"/>
      </p:ext>
    </p:extLst>
  </p:cSld>
  <p:clrMapOvr>
    <a:masterClrMapping/>
  </p:clrMapOvr>
  <p:extLst>
    <p:ext uri="{DCECCB84-F9BA-43D5-87BE-67443E8EF086}">
      <p15:sldGuideLst xmlns:p15="http://schemas.microsoft.com/office/powerpoint/2012/main">
        <p15:guide id="1" orient="horz" pos="2158">
          <p15:clr>
            <a:srgbClr val="A4A3A4"/>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9D909-49D5-40E7-8A46-904F4218013D}"/>
              </a:ext>
            </a:extLst>
          </p:cNvPr>
          <p:cNvSpPr>
            <a:spLocks noGrp="1"/>
          </p:cNvSpPr>
          <p:nvPr>
            <p:ph type="title" hasCustomPrompt="1"/>
          </p:nvPr>
        </p:nvSpPr>
        <p:spPr/>
        <p:txBody>
          <a:bodyPr/>
          <a:lstStyle/>
          <a:p>
            <a:r>
              <a:rPr lang="da-DK"/>
              <a:t>Klik for at tilføje titel</a:t>
            </a:r>
          </a:p>
        </p:txBody>
      </p:sp>
      <p:sp>
        <p:nvSpPr>
          <p:cNvPr id="3" name="Date Placeholder 2">
            <a:extLst>
              <a:ext uri="{FF2B5EF4-FFF2-40B4-BE49-F238E27FC236}">
                <a16:creationId xmlns:a16="http://schemas.microsoft.com/office/drawing/2014/main" id="{9F366D27-C6AD-495C-BBE6-E9D96ABDC3D7}"/>
              </a:ext>
            </a:extLst>
          </p:cNvPr>
          <p:cNvSpPr>
            <a:spLocks noGrp="1"/>
          </p:cNvSpPr>
          <p:nvPr>
            <p:ph type="dt" sz="half" idx="10"/>
          </p:nvPr>
        </p:nvSpPr>
        <p:spPr/>
        <p:txBody>
          <a:bodyPr/>
          <a:lstStyle/>
          <a:p>
            <a:fld id="{2FD1C105-824B-4AB3-B145-7049858CD1F2}" type="datetime2">
              <a:rPr lang="da-DK" smtClean="0"/>
              <a:t>3. oktober 2025</a:t>
            </a:fld>
            <a:endParaRPr lang="da-DK"/>
          </a:p>
        </p:txBody>
      </p:sp>
      <p:sp>
        <p:nvSpPr>
          <p:cNvPr id="4" name="Footer Placeholder 3">
            <a:extLst>
              <a:ext uri="{FF2B5EF4-FFF2-40B4-BE49-F238E27FC236}">
                <a16:creationId xmlns:a16="http://schemas.microsoft.com/office/drawing/2014/main" id="{F8AD235A-4438-448F-B0B6-504CEB4852F4}"/>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6B722BF6-07D0-4604-967E-9EB0E21E6C6E}"/>
              </a:ext>
            </a:extLst>
          </p:cNvPr>
          <p:cNvSpPr>
            <a:spLocks noGrp="1"/>
          </p:cNvSpPr>
          <p:nvPr>
            <p:ph type="sldNum" sz="quarter" idx="12"/>
          </p:nvPr>
        </p:nvSpPr>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78507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 slide med helside billede C">
    <p:spTree>
      <p:nvGrpSpPr>
        <p:cNvPr id="1" name=""/>
        <p:cNvGrpSpPr/>
        <p:nvPr/>
      </p:nvGrpSpPr>
      <p:grpSpPr>
        <a:xfrm>
          <a:off x="0" y="0"/>
          <a:ext cx="0" cy="0"/>
          <a:chOff x="0" y="0"/>
          <a:chExt cx="0" cy="0"/>
        </a:xfrm>
      </p:grpSpPr>
      <p:sp>
        <p:nvSpPr>
          <p:cNvPr id="13" name="Oval 9">
            <a:extLst>
              <a:ext uri="{FF2B5EF4-FFF2-40B4-BE49-F238E27FC236}">
                <a16:creationId xmlns:a16="http://schemas.microsoft.com/office/drawing/2014/main" id="{53EDE7E5-0812-8617-73E7-CCAE4E5C5262}"/>
              </a:ext>
            </a:extLst>
          </p:cNvPr>
          <p:cNvSpPr/>
          <p:nvPr userDrawn="1"/>
        </p:nvSpPr>
        <p:spPr>
          <a:xfrm rot="16200000">
            <a:off x="7637400" y="-3600"/>
            <a:ext cx="2300400" cy="229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8" name="Freeform: Shape 3">
            <a:extLst>
              <a:ext uri="{FF2B5EF4-FFF2-40B4-BE49-F238E27FC236}">
                <a16:creationId xmlns:a16="http://schemas.microsoft.com/office/drawing/2014/main" id="{65983A89-86C9-28BE-7B62-50E98365B771}"/>
              </a:ext>
            </a:extLst>
          </p:cNvPr>
          <p:cNvSpPr>
            <a:spLocks noChangeAspect="1"/>
          </p:cNvSpPr>
          <p:nvPr userDrawn="1"/>
        </p:nvSpPr>
        <p:spPr>
          <a:xfrm rot="5400000">
            <a:off x="8251200" y="5140800"/>
            <a:ext cx="1148400" cy="22967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a:solidFill>
                <a:schemeClr val="accent2"/>
              </a:solidFill>
            </a:endParaRPr>
          </a:p>
        </p:txBody>
      </p:sp>
      <p:sp>
        <p:nvSpPr>
          <p:cNvPr id="10" name="Pladsholder til billede 9">
            <a:extLst>
              <a:ext uri="{FF2B5EF4-FFF2-40B4-BE49-F238E27FC236}">
                <a16:creationId xmlns:a16="http://schemas.microsoft.com/office/drawing/2014/main" id="{E7DFFB89-1B08-C38E-FAE1-FA50CA9800D6}"/>
              </a:ext>
            </a:extLst>
          </p:cNvPr>
          <p:cNvSpPr>
            <a:spLocks noGrp="1"/>
          </p:cNvSpPr>
          <p:nvPr>
            <p:ph type="pic" sz="quarter" idx="13" hasCustomPrompt="1"/>
          </p:nvPr>
        </p:nvSpPr>
        <p:spPr>
          <a:xfrm>
            <a:off x="0" y="0"/>
            <a:ext cx="12193200" cy="6858000"/>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9975979 w 12193200"/>
              <a:gd name="connsiteY3" fmla="*/ 6858000 h 6858000"/>
              <a:gd name="connsiteX4" fmla="*/ 8836190 w 12193200"/>
              <a:gd name="connsiteY4" fmla="*/ 5718211 h 6858000"/>
              <a:gd name="connsiteX5" fmla="*/ 7696402 w 12193200"/>
              <a:gd name="connsiteY5" fmla="*/ 6858000 h 6858000"/>
              <a:gd name="connsiteX6" fmla="*/ 0 w 121932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3200" h="6858000">
                <a:moveTo>
                  <a:pt x="0" y="0"/>
                </a:moveTo>
                <a:lnTo>
                  <a:pt x="12193200" y="0"/>
                </a:lnTo>
                <a:lnTo>
                  <a:pt x="12193200" y="6858000"/>
                </a:lnTo>
                <a:lnTo>
                  <a:pt x="9975979" y="6858000"/>
                </a:lnTo>
                <a:cubicBezTo>
                  <a:pt x="9975979" y="6228512"/>
                  <a:pt x="9465678" y="5718211"/>
                  <a:pt x="8836190" y="5718211"/>
                </a:cubicBezTo>
                <a:cubicBezTo>
                  <a:pt x="8206703" y="5718211"/>
                  <a:pt x="7696402" y="6228512"/>
                  <a:pt x="7696402" y="6858000"/>
                </a:cubicBezTo>
                <a:lnTo>
                  <a:pt x="0" y="6858000"/>
                </a:lnTo>
                <a:close/>
              </a:path>
            </a:pathLst>
          </a:custGeom>
          <a:solidFill>
            <a:schemeClr val="bg2"/>
          </a:solidFill>
        </p:spPr>
        <p:txBody>
          <a:bodyPr wrap="square" lIns="540000" tIns="108000">
            <a:noAutofit/>
          </a:bodyPr>
          <a:lstStyle>
            <a:lvl1pPr marL="0" indent="0" algn="l">
              <a:buNone/>
              <a:defRPr sz="1400"/>
            </a:lvl1pPr>
          </a:lstStyle>
          <a:p>
            <a:r>
              <a:rPr lang="da-DK"/>
              <a:t>Klik på denne tekst og indsæt baggrundsbillede via Skyfish ikonet.</a:t>
            </a:r>
          </a:p>
        </p:txBody>
      </p:sp>
      <p:sp>
        <p:nvSpPr>
          <p:cNvPr id="23" name="Logo on top">
            <a:extLst>
              <a:ext uri="{FF2B5EF4-FFF2-40B4-BE49-F238E27FC236}">
                <a16:creationId xmlns:a16="http://schemas.microsoft.com/office/drawing/2014/main" id="{BCB1007A-0B48-2436-1C4C-0041F6132025}"/>
              </a:ext>
            </a:extLst>
          </p:cNvPr>
          <p:cNvSpPr>
            <a:spLocks noGrp="1"/>
          </p:cNvSpPr>
          <p:nvPr>
            <p:ph type="body" sz="quarter" idx="14" hasCustomPrompt="1"/>
          </p:nvPr>
        </p:nvSpPr>
        <p:spPr bwMode="white">
          <a:xfrm>
            <a:off x="10764000" y="360000"/>
            <a:ext cx="886187" cy="49939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3" name="Subtitle 2"/>
          <p:cNvSpPr>
            <a:spLocks noGrp="1"/>
          </p:cNvSpPr>
          <p:nvPr>
            <p:ph type="subTitle" idx="1" hasCustomPrompt="1"/>
          </p:nvPr>
        </p:nvSpPr>
        <p:spPr bwMode="white">
          <a:xfrm>
            <a:off x="539999" y="358775"/>
            <a:ext cx="6330701" cy="180000"/>
          </a:xfrm>
        </p:spPr>
        <p:txBody>
          <a:bodyPr/>
          <a:lstStyle>
            <a:lvl1pPr marL="0" indent="0" algn="l">
              <a:spcBef>
                <a:spcPts val="0"/>
              </a:spcBef>
              <a:spcAft>
                <a:spcPts val="0"/>
              </a:spcAft>
              <a:buFont typeface="Arial" panose="020B0604020202020204" pitchFamily="34" charset="0"/>
              <a:buChar char="​"/>
              <a:defRPr sz="900">
                <a:solidFill>
                  <a:schemeClr val="bg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bwMode="white">
          <a:xfrm>
            <a:off x="539749" y="2144713"/>
            <a:ext cx="6330952" cy="2499006"/>
          </a:xfrm>
        </p:spPr>
        <p:txBody>
          <a:bodyPr anchor="ctr" anchorCtr="0"/>
          <a:lstStyle>
            <a:lvl1pPr algn="l">
              <a:defRPr sz="5400">
                <a:solidFill>
                  <a:schemeClr val="bg1"/>
                </a:solidFill>
              </a:defRPr>
            </a:lvl1pPr>
          </a:lstStyle>
          <a:p>
            <a:r>
              <a:rPr lang="da-DK"/>
              <a:t>Klik for at tilføje titel</a:t>
            </a:r>
          </a:p>
        </p:txBody>
      </p:sp>
      <p:sp>
        <p:nvSpPr>
          <p:cNvPr id="12" name="Pladsholder til tekst 11">
            <a:extLst>
              <a:ext uri="{FF2B5EF4-FFF2-40B4-BE49-F238E27FC236}">
                <a16:creationId xmlns:a16="http://schemas.microsoft.com/office/drawing/2014/main" id="{A2D4AA67-EFC6-3356-E367-1055A83AEAFA}"/>
              </a:ext>
            </a:extLst>
          </p:cNvPr>
          <p:cNvSpPr>
            <a:spLocks noGrp="1"/>
          </p:cNvSpPr>
          <p:nvPr>
            <p:ph type="body" sz="quarter" idx="21"/>
          </p:nvPr>
        </p:nvSpPr>
        <p:spPr>
          <a:xfrm>
            <a:off x="7647216" y="3445200"/>
            <a:ext cx="2274354" cy="2272058"/>
          </a:xfrm>
          <a:custGeom>
            <a:avLst/>
            <a:gdLst>
              <a:gd name="connsiteX0" fmla="*/ 2270548 w 2274354"/>
              <a:gd name="connsiteY0" fmla="*/ 0 h 2272058"/>
              <a:gd name="connsiteX1" fmla="*/ 2274354 w 2274354"/>
              <a:gd name="connsiteY1" fmla="*/ 0 h 2272058"/>
              <a:gd name="connsiteX2" fmla="*/ 2274354 w 2274354"/>
              <a:gd name="connsiteY2" fmla="*/ 2272058 h 2272058"/>
              <a:gd name="connsiteX3" fmla="*/ 0 w 2274354"/>
              <a:gd name="connsiteY3" fmla="*/ 2272058 h 2272058"/>
              <a:gd name="connsiteX4" fmla="*/ 0 w 2274354"/>
              <a:gd name="connsiteY4" fmla="*/ 2270548 h 22720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4354" h="2272058">
                <a:moveTo>
                  <a:pt x="2270548" y="0"/>
                </a:moveTo>
                <a:lnTo>
                  <a:pt x="2274354" y="0"/>
                </a:lnTo>
                <a:lnTo>
                  <a:pt x="2274354" y="2272058"/>
                </a:lnTo>
                <a:lnTo>
                  <a:pt x="0" y="2272058"/>
                </a:lnTo>
                <a:lnTo>
                  <a:pt x="0" y="2270548"/>
                </a:lnTo>
                <a:close/>
              </a:path>
            </a:pathLst>
          </a:custGeom>
          <a:solidFill>
            <a:schemeClr val="accent1"/>
          </a:solidFill>
        </p:spPr>
        <p:txBody>
          <a:bodyPr wrap="square">
            <a:noAutofit/>
          </a:bodyPr>
          <a:lstStyle>
            <a:lvl1pPr>
              <a:defRPr>
                <a:noFill/>
              </a:defRPr>
            </a:lvl1pPr>
          </a:lstStyle>
          <a:p>
            <a:pPr lvl="0"/>
            <a:r>
              <a:rPr lang="da-DK"/>
              <a:t>Klik for at redigere teksttypografierne i masteren</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bwMode="white">
          <a:xfrm>
            <a:off x="540000" y="6317638"/>
            <a:ext cx="1551600" cy="180000"/>
          </a:xfrm>
        </p:spPr>
        <p:txBody>
          <a:bodyPr anchor="b" anchorCtr="0"/>
          <a:lstStyle>
            <a:lvl1pPr>
              <a:defRPr sz="900">
                <a:solidFill>
                  <a:schemeClr val="bg1"/>
                </a:solidFill>
              </a:defRPr>
            </a:lvl1pPr>
          </a:lstStyle>
          <a:p>
            <a:fld id="{0B962FD7-44B2-4F6C-B79B-F6EC285EBBB6}"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bwMode="white">
          <a:xfrm>
            <a:off x="2452687" y="6317638"/>
            <a:ext cx="4418014" cy="180000"/>
          </a:xfrm>
        </p:spPr>
        <p:txBody>
          <a:bodyPr anchor="b" anchorCtr="0"/>
          <a:lstStyle>
            <a:lvl1pPr>
              <a:defRPr sz="900">
                <a:solidFill>
                  <a:schemeClr val="bg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627597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repeatCount="indefinite" accel="21016" decel="21016" autoRev="1" fill="hold" grpId="0" nodeType="withEffect">
                                  <p:stCondLst>
                                    <p:cond delay="0"/>
                                  </p:stCondLst>
                                  <p:childTnLst>
                                    <p:animMotion origin="layout" path="M -2.70833E-6 -4.07407E-6 L -2.70833E-6 -0.50185 " pathEditMode="relative" rAng="0" ptsTypes="AA">
                                      <p:cBhvr>
                                        <p:cTn id="6" dur="15750" fill="hold"/>
                                        <p:tgtEl>
                                          <p:spTgt spid="12">
                                            <p:bg/>
                                          </p:spTgt>
                                        </p:tgtEl>
                                        <p:attrNameLst>
                                          <p:attrName>ppt_x</p:attrName>
                                          <p:attrName>ppt_y</p:attrName>
                                        </p:attrNameLst>
                                      </p:cBhvr>
                                      <p:rCtr x="0" y="-25093"/>
                                    </p:animMotion>
                                  </p:childTnLst>
                                </p:cTn>
                              </p:par>
                              <p:par>
                                <p:cTn id="7" presetID="64" presetClass="path" presetSubtype="0" repeatCount="indefinite" accel="21016" decel="21016" autoRev="1" fill="hold" grpId="0" nodeType="withEffect" nodePh="1">
                                  <p:stCondLst>
                                    <p:cond delay="0"/>
                                  </p:stCondLst>
                                  <p:endCondLst>
                                    <p:cond evt="begin" delay="0">
                                      <p:tn val="7"/>
                                    </p:cond>
                                  </p:endCondLst>
                                  <p:childTnLst>
                                    <p:animMotion origin="layout" path="M -4.16667E-7 1.11111E-6 L -4.16667E-7 -0.25 " pathEditMode="relative" rAng="0" ptsTypes="AA">
                                      <p:cBhvr>
                                        <p:cTn id="8" dur="15750" fill="hold"/>
                                        <p:tgtEl>
                                          <p:spTgt spid="12">
                                            <p:txEl>
                                              <p:pRg st="0" end="0"/>
                                            </p:txEl>
                                          </p:spTgt>
                                        </p:tgtEl>
                                        <p:attrNameLst>
                                          <p:attrName>ppt_x</p:attrName>
                                          <p:attrName>ppt_y</p:attrName>
                                        </p:attrNameLst>
                                      </p:cBhvr>
                                      <p:rCtr x="0" y="-12500"/>
                                    </p:animMotion>
                                  </p:childTnLst>
                                </p:cTn>
                              </p:par>
                              <p:par>
                                <p:cTn id="9" presetID="1" presetClass="emph" presetSubtype="1" repeatCount="indefinite" autoRev="1" grpId="0" nodeType="withEffect" nodePh="1">
                                  <p:stCondLst>
                                    <p:cond delay="0"/>
                                  </p:stCondLst>
                                  <p:endCondLst>
                                    <p:cond evt="begin" delay="0">
                                      <p:tn val="9"/>
                                    </p:cond>
                                  </p:endCondLst>
                                  <p:childTnLst>
                                    <p:set>
                                      <p:cBhvr>
                                        <p:cTn id="10" dur="indefinite"/>
                                        <p:tgtEl>
                                          <p:spTgt spid="13"/>
                                        </p:tgtEl>
                                        <p:attrNameLst>
                                          <p:attrName>fillcolor</p:attrName>
                                        </p:attrNameLst>
                                      </p:cBhvr>
                                      <p:to>
                                        <p:clrVal>
                                          <a:schemeClr val="bg1"/>
                                        </p:clrVal>
                                      </p:to>
                                    </p:set>
                                    <p:set>
                                      <p:cBhvr>
                                        <p:cTn id="11" dur="indefinite"/>
                                        <p:tgtEl>
                                          <p:spTgt spid="13"/>
                                        </p:tgtEl>
                                        <p:attrNameLst>
                                          <p:attrName>fill.type</p:attrName>
                                        </p:attrNameLst>
                                      </p:cBhvr>
                                      <p:to>
                                        <p:strVal val="solid"/>
                                      </p:to>
                                    </p:set>
                                    <p:set>
                                      <p:cBhvr>
                                        <p:cTn id="12" dur="indefinite"/>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build="p" animBg="1">
        <p:tmplLst>
          <p:tmpl>
            <p:tnLst>
              <p:par>
                <p:cTn presetID="64" presetClass="path" presetSubtype="0" repeatCount="indefinite" accel="21016" decel="21016" autoRev="1" fill="hold" nodeType="withEffect">
                  <p:stCondLst>
                    <p:cond delay="0"/>
                  </p:stCondLst>
                  <p:childTnLst>
                    <p:animMotion origin="layout" path="M -2.70833E-6 -4.07407E-6 L -2.70833E-6 -0.50185 " pathEditMode="relative" rAng="0" ptsTypes="AA">
                      <p:cBhvr>
                        <p:cTn dur="15750" fill="hold"/>
                        <p:tgtEl>
                          <p:spTgt spid="12"/>
                        </p:tgtEl>
                        <p:attrNameLst>
                          <p:attrName>ppt_x</p:attrName>
                          <p:attrName>ppt_y</p:attrName>
                        </p:attrNameLst>
                      </p:cBhvr>
                      <p:rCtr x="0" y="-25093"/>
                    </p:animMotion>
                  </p:childTnLst>
                </p:cTn>
              </p:par>
            </p:tnLst>
          </p:tmpl>
          <p:tmpl lvl="1">
            <p:tnLst>
              <p:par>
                <p:cTn presetID="64" presetClass="path" presetSubtype="0" repeatCount="indefinite" accel="21016" decel="21016" autoRev="1" fill="hold" nodeType="withEffect" nodePh="1">
                  <p:stCondLst>
                    <p:cond delay="0"/>
                  </p:stCondLst>
                  <p:endCondLst>
                    <p:cond delay="0"/>
                  </p:endCondLst>
                  <p:childTnLst>
                    <p:animMotion origin="layout" path="M -4.16667E-7 1.11111E-6 L -4.16667E-7 -0.25 " pathEditMode="relative" rAng="0" ptsTypes="AA">
                      <p:cBhvr>
                        <p:cTn dur="15750" fill="hold"/>
                        <p:tgtEl>
                          <p:spTgt spid="12"/>
                        </p:tgtEl>
                        <p:attrNameLst>
                          <p:attrName>ppt_x</p:attrName>
                          <p:attrName>ppt_y</p:attrName>
                        </p:attrNameLst>
                      </p:cBhvr>
                      <p:rCtr x="0" y="-12500"/>
                    </p:animMotion>
                  </p:childTnLst>
                </p:cTn>
              </p:par>
            </p:tnLst>
          </p:tmpl>
        </p:tmplLst>
      </p:bldP>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2F4B9FA-6D88-49A2-BD14-9DFEFDF32CA9}"/>
              </a:ext>
            </a:extLst>
          </p:cNvPr>
          <p:cNvSpPr>
            <a:spLocks noGrp="1"/>
          </p:cNvSpPr>
          <p:nvPr>
            <p:ph type="dt" sz="half" idx="10"/>
          </p:nvPr>
        </p:nvSpPr>
        <p:spPr/>
        <p:txBody>
          <a:bodyPr/>
          <a:lstStyle/>
          <a:p>
            <a:fld id="{49412B32-0F28-45F7-9723-DD0C66DDF181}" type="datetime2">
              <a:rPr lang="da-DK" smtClean="0"/>
              <a:t>3. oktober 2025</a:t>
            </a:fld>
            <a:endParaRPr lang="da-DK"/>
          </a:p>
        </p:txBody>
      </p:sp>
      <p:sp>
        <p:nvSpPr>
          <p:cNvPr id="6" name="Footer Placeholder 5">
            <a:extLst>
              <a:ext uri="{FF2B5EF4-FFF2-40B4-BE49-F238E27FC236}">
                <a16:creationId xmlns:a16="http://schemas.microsoft.com/office/drawing/2014/main" id="{874E681E-EE07-49E3-B788-F10AB8300E22}"/>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BD352D9A-39B6-4165-9DBA-AB404694F378}"/>
              </a:ext>
            </a:extLst>
          </p:cNvPr>
          <p:cNvSpPr>
            <a:spLocks noGrp="1"/>
          </p:cNvSpPr>
          <p:nvPr>
            <p:ph type="sldNum" sz="quarter" idx="12"/>
          </p:nvPr>
        </p:nvSpPr>
        <p:spPr/>
        <p:txBody>
          <a:bodyPr/>
          <a:lstStyle/>
          <a:p>
            <a:fld id="{23AA811B-2EBD-4900-905E-5BE206449611}" type="slidenum">
              <a:rPr lang="da-DK" smtClean="0"/>
              <a:pPr/>
              <a:t>‹nr.›</a:t>
            </a:fld>
            <a:endParaRPr lang="da-DK"/>
          </a:p>
        </p:txBody>
      </p:sp>
    </p:spTree>
    <p:extLst>
      <p:ext uri="{BB962C8B-B14F-4D97-AF65-F5344CB8AC3E}">
        <p14:creationId xmlns:p14="http://schemas.microsoft.com/office/powerpoint/2010/main" val="5347165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Kontakt (fire)">
    <p:bg>
      <p:bgPr>
        <a:solidFill>
          <a:schemeClr val="accent1"/>
        </a:solidFill>
        <a:effectLst/>
      </p:bgPr>
    </p:bg>
    <p:spTree>
      <p:nvGrpSpPr>
        <p:cNvPr id="1" name=""/>
        <p:cNvGrpSpPr/>
        <p:nvPr/>
      </p:nvGrpSpPr>
      <p:grpSpPr>
        <a:xfrm>
          <a:off x="0" y="0"/>
          <a:ext cx="0" cy="0"/>
          <a:chOff x="0" y="0"/>
          <a:chExt cx="0" cy="0"/>
        </a:xfrm>
      </p:grpSpPr>
      <p:sp>
        <p:nvSpPr>
          <p:cNvPr id="11" name="Baggrund">
            <a:extLst>
              <a:ext uri="{FF2B5EF4-FFF2-40B4-BE49-F238E27FC236}">
                <a16:creationId xmlns:a16="http://schemas.microsoft.com/office/drawing/2014/main" id="{1B9377EC-6BDE-4E91-8CC3-2022FF6F4B5B}"/>
              </a:ext>
            </a:extLst>
          </p:cNvPr>
          <p:cNvSpPr/>
          <p:nvPr/>
        </p:nvSpPr>
        <p:spPr bwMode="ltGray">
          <a:xfrm>
            <a:off x="1"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1"/>
          </a:solidFill>
          <a:ln w="9525" cap="flat">
            <a:noFill/>
            <a:prstDash val="solid"/>
            <a:miter/>
          </a:ln>
        </p:spPr>
        <p:txBody>
          <a:bodyPr rtlCol="0" anchor="ctr"/>
          <a:lstStyle/>
          <a:p>
            <a:endParaRPr lang="da-DK"/>
          </a:p>
        </p:txBody>
      </p:sp>
      <p:sp>
        <p:nvSpPr>
          <p:cNvPr id="18" name="Logo">
            <a:extLst>
              <a:ext uri="{FF2B5EF4-FFF2-40B4-BE49-F238E27FC236}">
                <a16:creationId xmlns:a16="http://schemas.microsoft.com/office/drawing/2014/main" id="{237148A8-A0F6-D2D7-6158-8D71209FD2C3}"/>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3" name="Date Placeholder 2">
            <a:extLst>
              <a:ext uri="{FF2B5EF4-FFF2-40B4-BE49-F238E27FC236}">
                <a16:creationId xmlns:a16="http://schemas.microsoft.com/office/drawing/2014/main" id="{45C8699C-99E1-4C2A-A7D5-8A7A181A71C4}"/>
              </a:ext>
            </a:extLst>
          </p:cNvPr>
          <p:cNvSpPr>
            <a:spLocks noGrp="1"/>
          </p:cNvSpPr>
          <p:nvPr userDrawn="1">
            <p:ph type="dt" sz="half" idx="10"/>
          </p:nvPr>
        </p:nvSpPr>
        <p:spPr bwMode="white"/>
        <p:txBody>
          <a:bodyPr/>
          <a:lstStyle/>
          <a:p>
            <a:fld id="{FC45A81F-B898-4068-A954-EEB4F6461B26}" type="datetime2">
              <a:rPr lang="da-DK" smtClean="0"/>
              <a:t>3. oktober 2025</a:t>
            </a:fld>
            <a:endParaRPr lang="da-DK"/>
          </a:p>
        </p:txBody>
      </p:sp>
      <p:sp>
        <p:nvSpPr>
          <p:cNvPr id="4" name="Footer Placeholder 3">
            <a:extLst>
              <a:ext uri="{FF2B5EF4-FFF2-40B4-BE49-F238E27FC236}">
                <a16:creationId xmlns:a16="http://schemas.microsoft.com/office/drawing/2014/main" id="{F6FEA486-435A-4728-8644-5A73682A27D5}"/>
              </a:ext>
            </a:extLst>
          </p:cNvPr>
          <p:cNvSpPr>
            <a:spLocks noGrp="1"/>
          </p:cNvSpPr>
          <p:nvPr userDrawn="1">
            <p:ph type="ftr" sz="quarter" idx="11"/>
          </p:nvPr>
        </p:nvSpPr>
        <p:spPr bwMode="white"/>
        <p:txBody>
          <a:bodyPr/>
          <a:lstStyle/>
          <a:p>
            <a:endParaRPr lang="da-DK"/>
          </a:p>
        </p:txBody>
      </p:sp>
      <p:sp>
        <p:nvSpPr>
          <p:cNvPr id="5" name="Slide Number Placeholder 4">
            <a:extLst>
              <a:ext uri="{FF2B5EF4-FFF2-40B4-BE49-F238E27FC236}">
                <a16:creationId xmlns:a16="http://schemas.microsoft.com/office/drawing/2014/main" id="{762F494C-4491-403E-B550-A7CFFA8682C5}"/>
              </a:ext>
            </a:extLst>
          </p:cNvPr>
          <p:cNvSpPr>
            <a:spLocks noGrp="1"/>
          </p:cNvSpPr>
          <p:nvPr userDrawn="1">
            <p:ph type="sldNum" sz="quarter" idx="12"/>
          </p:nvPr>
        </p:nvSpPr>
        <p:spPr bwMode="white"/>
        <p:txBody>
          <a:bodyPr/>
          <a:lstStyle/>
          <a:p>
            <a:fld id="{23AA811B-2EBD-4900-905E-5BE206449611}" type="slidenum">
              <a:rPr lang="da-DK" smtClean="0"/>
              <a:pPr/>
              <a:t>‹nr.›</a:t>
            </a:fld>
            <a:endParaRPr lang="da-DK"/>
          </a:p>
        </p:txBody>
      </p:sp>
      <p:sp>
        <p:nvSpPr>
          <p:cNvPr id="17" name="Text Placeholder 16">
            <a:extLst>
              <a:ext uri="{FF2B5EF4-FFF2-40B4-BE49-F238E27FC236}">
                <a16:creationId xmlns:a16="http://schemas.microsoft.com/office/drawing/2014/main" id="{804CA9B9-4B8D-4DF5-9BDC-B1591DDFB5FA}"/>
              </a:ext>
            </a:extLst>
          </p:cNvPr>
          <p:cNvSpPr>
            <a:spLocks noGrp="1"/>
          </p:cNvSpPr>
          <p:nvPr userDrawn="1">
            <p:ph type="body" sz="quarter" idx="13" hasCustomPrompt="1"/>
          </p:nvPr>
        </p:nvSpPr>
        <p:spPr bwMode="white">
          <a:xfrm>
            <a:off x="540000" y="4017600"/>
            <a:ext cx="2508000" cy="252000"/>
          </a:xfrm>
        </p:spPr>
        <p:txBody>
          <a:bodyPr anchor="b" anchorCtr="0"/>
          <a:lstStyle>
            <a:lvl1pPr marL="0" indent="0">
              <a:spcAft>
                <a:spcPts val="0"/>
              </a:spcAft>
              <a:buNone/>
              <a:defRPr sz="1200"/>
            </a:lvl1pPr>
          </a:lstStyle>
          <a:p>
            <a:pPr lvl="0"/>
            <a:r>
              <a:rPr lang="da-DK"/>
              <a:t>Klik for at tilføje navn</a:t>
            </a:r>
          </a:p>
        </p:txBody>
      </p:sp>
      <p:sp>
        <p:nvSpPr>
          <p:cNvPr id="21" name="Text Placeholder 16">
            <a:extLst>
              <a:ext uri="{FF2B5EF4-FFF2-40B4-BE49-F238E27FC236}">
                <a16:creationId xmlns:a16="http://schemas.microsoft.com/office/drawing/2014/main" id="{7DF17FD8-5BAC-46F5-B09D-3B915072732F}"/>
              </a:ext>
            </a:extLst>
          </p:cNvPr>
          <p:cNvSpPr>
            <a:spLocks noGrp="1"/>
          </p:cNvSpPr>
          <p:nvPr userDrawn="1">
            <p:ph type="body" sz="quarter" idx="14" hasCustomPrompt="1"/>
          </p:nvPr>
        </p:nvSpPr>
        <p:spPr bwMode="white">
          <a:xfrm>
            <a:off x="540000" y="4267750"/>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22" name="Text Placeholder 16">
            <a:extLst>
              <a:ext uri="{FF2B5EF4-FFF2-40B4-BE49-F238E27FC236}">
                <a16:creationId xmlns:a16="http://schemas.microsoft.com/office/drawing/2014/main" id="{EC304341-4B82-44BE-8BAF-B0EE9D478275}"/>
              </a:ext>
            </a:extLst>
          </p:cNvPr>
          <p:cNvSpPr>
            <a:spLocks noGrp="1"/>
          </p:cNvSpPr>
          <p:nvPr userDrawn="1">
            <p:ph type="body" sz="quarter" idx="15" hasCustomPrompt="1"/>
          </p:nvPr>
        </p:nvSpPr>
        <p:spPr bwMode="white">
          <a:xfrm>
            <a:off x="540000" y="4572000"/>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23" name="Text Placeholder 16">
            <a:extLst>
              <a:ext uri="{FF2B5EF4-FFF2-40B4-BE49-F238E27FC236}">
                <a16:creationId xmlns:a16="http://schemas.microsoft.com/office/drawing/2014/main" id="{5FB9CC32-73FA-4FD4-B26E-9BB82B9371B9}"/>
              </a:ext>
            </a:extLst>
          </p:cNvPr>
          <p:cNvSpPr>
            <a:spLocks noGrp="1"/>
          </p:cNvSpPr>
          <p:nvPr userDrawn="1">
            <p:ph type="body" sz="quarter" idx="16" hasCustomPrompt="1"/>
          </p:nvPr>
        </p:nvSpPr>
        <p:spPr bwMode="white">
          <a:xfrm>
            <a:off x="540000" y="4824052"/>
            <a:ext cx="2508000" cy="252000"/>
          </a:xfrm>
        </p:spPr>
        <p:txBody>
          <a:bodyPr anchor="t" anchorCtr="0"/>
          <a:lstStyle>
            <a:lvl1pPr marL="0" indent="0">
              <a:spcAft>
                <a:spcPts val="0"/>
              </a:spcAft>
              <a:buNone/>
              <a:defRPr sz="1200"/>
            </a:lvl1pPr>
          </a:lstStyle>
          <a:p>
            <a:pPr lvl="0"/>
            <a:r>
              <a:rPr lang="da-DK"/>
              <a:t>Klik for at tilføje e-mail</a:t>
            </a:r>
          </a:p>
        </p:txBody>
      </p:sp>
      <p:sp>
        <p:nvSpPr>
          <p:cNvPr id="24" name="Text Placeholder 16">
            <a:extLst>
              <a:ext uri="{FF2B5EF4-FFF2-40B4-BE49-F238E27FC236}">
                <a16:creationId xmlns:a16="http://schemas.microsoft.com/office/drawing/2014/main" id="{1067BFF9-581D-46FD-A16C-76F01D1AC636}"/>
              </a:ext>
            </a:extLst>
          </p:cNvPr>
          <p:cNvSpPr>
            <a:spLocks noGrp="1"/>
          </p:cNvSpPr>
          <p:nvPr userDrawn="1">
            <p:ph type="body" sz="quarter" idx="17" hasCustomPrompt="1"/>
          </p:nvPr>
        </p:nvSpPr>
        <p:spPr bwMode="white">
          <a:xfrm>
            <a:off x="540000" y="5186075"/>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12" name="Pladsholder til billede 11">
            <a:extLst>
              <a:ext uri="{FF2B5EF4-FFF2-40B4-BE49-F238E27FC236}">
                <a16:creationId xmlns:a16="http://schemas.microsoft.com/office/drawing/2014/main" id="{E7D4321C-0950-1EA3-E44E-DE59C7B53AA1}"/>
              </a:ext>
            </a:extLst>
          </p:cNvPr>
          <p:cNvSpPr>
            <a:spLocks noGrp="1"/>
          </p:cNvSpPr>
          <p:nvPr>
            <p:ph type="pic" sz="quarter" idx="18" hasCustomPrompt="1"/>
          </p:nvPr>
        </p:nvSpPr>
        <p:spPr>
          <a:xfrm>
            <a:off x="539751" y="2144713"/>
            <a:ext cx="1728000" cy="1728000"/>
          </a:xfrm>
          <a:prstGeom prst="ellipse">
            <a:avLst/>
          </a:prstGeom>
          <a:noFill/>
        </p:spPr>
        <p:txBody>
          <a:bodyPr/>
          <a:lstStyle>
            <a:lvl1pPr marL="0" indent="0">
              <a:buNone/>
              <a:defRPr sz="1000">
                <a:solidFill>
                  <a:schemeClr val="tx1"/>
                </a:solidFill>
              </a:defRPr>
            </a:lvl1pPr>
          </a:lstStyle>
          <a:p>
            <a:r>
              <a:rPr lang="da-DK"/>
              <a:t>Klik på denne tekst og indsæt billede via Skyfish ikonet.</a:t>
            </a:r>
          </a:p>
        </p:txBody>
      </p:sp>
      <p:sp>
        <p:nvSpPr>
          <p:cNvPr id="13" name="Pladsholder til billede 11">
            <a:extLst>
              <a:ext uri="{FF2B5EF4-FFF2-40B4-BE49-F238E27FC236}">
                <a16:creationId xmlns:a16="http://schemas.microsoft.com/office/drawing/2014/main" id="{2E97796F-7706-B86C-9709-114EFD2DEFE7}"/>
              </a:ext>
            </a:extLst>
          </p:cNvPr>
          <p:cNvSpPr>
            <a:spLocks noGrp="1"/>
          </p:cNvSpPr>
          <p:nvPr>
            <p:ph type="pic" sz="quarter" idx="19" hasCustomPrompt="1"/>
          </p:nvPr>
        </p:nvSpPr>
        <p:spPr>
          <a:xfrm>
            <a:off x="3407834" y="2144713"/>
            <a:ext cx="1728000" cy="1728000"/>
          </a:xfrm>
          <a:prstGeom prst="ellipse">
            <a:avLst/>
          </a:prstGeom>
          <a:noFill/>
        </p:spPr>
        <p:txBody>
          <a:bodyPr/>
          <a:lstStyle>
            <a:lvl1pPr marL="0" indent="0">
              <a:buNone/>
              <a:defRPr sz="1000">
                <a:solidFill>
                  <a:schemeClr val="tx1"/>
                </a:solidFill>
              </a:defRPr>
            </a:lvl1pPr>
          </a:lstStyle>
          <a:p>
            <a:r>
              <a:rPr lang="da-DK"/>
              <a:t>Klik på denne tekst og indsæt billede via Skyfish ikonet.</a:t>
            </a:r>
          </a:p>
        </p:txBody>
      </p:sp>
      <p:sp>
        <p:nvSpPr>
          <p:cNvPr id="14" name="Pladsholder til billede 11">
            <a:extLst>
              <a:ext uri="{FF2B5EF4-FFF2-40B4-BE49-F238E27FC236}">
                <a16:creationId xmlns:a16="http://schemas.microsoft.com/office/drawing/2014/main" id="{23ED225B-59EB-2273-2A45-E2D2235C5D4E}"/>
              </a:ext>
            </a:extLst>
          </p:cNvPr>
          <p:cNvSpPr>
            <a:spLocks noGrp="1"/>
          </p:cNvSpPr>
          <p:nvPr>
            <p:ph type="pic" sz="quarter" idx="20" hasCustomPrompt="1"/>
          </p:nvPr>
        </p:nvSpPr>
        <p:spPr>
          <a:xfrm>
            <a:off x="6275917" y="2144713"/>
            <a:ext cx="1728000" cy="1728000"/>
          </a:xfrm>
          <a:prstGeom prst="ellipse">
            <a:avLst/>
          </a:prstGeom>
          <a:noFill/>
        </p:spPr>
        <p:txBody>
          <a:bodyPr/>
          <a:lstStyle>
            <a:lvl1pPr marL="0" indent="0">
              <a:buNone/>
              <a:defRPr sz="1000">
                <a:solidFill>
                  <a:schemeClr val="tx1"/>
                </a:solidFill>
              </a:defRPr>
            </a:lvl1pPr>
          </a:lstStyle>
          <a:p>
            <a:r>
              <a:rPr lang="da-DK"/>
              <a:t>Klik på denne tekst og indsæt billede via Skyfish ikonet.</a:t>
            </a:r>
          </a:p>
        </p:txBody>
      </p:sp>
      <p:sp>
        <p:nvSpPr>
          <p:cNvPr id="15" name="Pladsholder til billede 11">
            <a:extLst>
              <a:ext uri="{FF2B5EF4-FFF2-40B4-BE49-F238E27FC236}">
                <a16:creationId xmlns:a16="http://schemas.microsoft.com/office/drawing/2014/main" id="{402FC7A2-1C7E-3CBD-3B59-F3E887C5CA05}"/>
              </a:ext>
            </a:extLst>
          </p:cNvPr>
          <p:cNvSpPr>
            <a:spLocks noGrp="1"/>
          </p:cNvSpPr>
          <p:nvPr>
            <p:ph type="pic" sz="quarter" idx="21" hasCustomPrompt="1"/>
          </p:nvPr>
        </p:nvSpPr>
        <p:spPr>
          <a:xfrm>
            <a:off x="9144000" y="2144713"/>
            <a:ext cx="1728000" cy="1728000"/>
          </a:xfrm>
          <a:prstGeom prst="ellipse">
            <a:avLst/>
          </a:prstGeom>
          <a:noFill/>
        </p:spPr>
        <p:txBody>
          <a:bodyPr/>
          <a:lstStyle>
            <a:lvl1pPr marL="0" indent="0">
              <a:buNone/>
              <a:defRPr sz="1000">
                <a:solidFill>
                  <a:schemeClr val="tx1"/>
                </a:solidFill>
              </a:defRPr>
            </a:lvl1pPr>
          </a:lstStyle>
          <a:p>
            <a:r>
              <a:rPr lang="da-DK"/>
              <a:t>Klik på denne tekst og indsæt billede via Skyfish ikonet.</a:t>
            </a:r>
          </a:p>
        </p:txBody>
      </p:sp>
      <p:sp>
        <p:nvSpPr>
          <p:cNvPr id="16" name="Text Placeholder 17">
            <a:extLst>
              <a:ext uri="{FF2B5EF4-FFF2-40B4-BE49-F238E27FC236}">
                <a16:creationId xmlns:a16="http://schemas.microsoft.com/office/drawing/2014/main" id="{C41B9D37-7AC7-3341-43EF-756E890D793E}"/>
              </a:ext>
            </a:extLst>
          </p:cNvPr>
          <p:cNvSpPr>
            <a:spLocks noGrp="1"/>
          </p:cNvSpPr>
          <p:nvPr>
            <p:ph type="body" sz="quarter" idx="22" hasCustomPrompt="1"/>
          </p:nvPr>
        </p:nvSpPr>
        <p:spPr bwMode="white">
          <a:xfrm>
            <a:off x="3407819" y="4017600"/>
            <a:ext cx="2508000" cy="252000"/>
          </a:xfrm>
        </p:spPr>
        <p:txBody>
          <a:bodyPr anchor="b" anchorCtr="0"/>
          <a:lstStyle>
            <a:lvl1pPr marL="0" indent="0">
              <a:spcAft>
                <a:spcPts val="0"/>
              </a:spcAft>
              <a:buNone/>
              <a:defRPr sz="1200"/>
            </a:lvl1pPr>
          </a:lstStyle>
          <a:p>
            <a:pPr lvl="0"/>
            <a:r>
              <a:rPr lang="da-DK"/>
              <a:t>Klik for at tilføje navn</a:t>
            </a:r>
          </a:p>
        </p:txBody>
      </p:sp>
      <p:sp>
        <p:nvSpPr>
          <p:cNvPr id="19" name="Text Placeholder 17">
            <a:extLst>
              <a:ext uri="{FF2B5EF4-FFF2-40B4-BE49-F238E27FC236}">
                <a16:creationId xmlns:a16="http://schemas.microsoft.com/office/drawing/2014/main" id="{8A4CEE1C-5B93-0C1B-18C2-8F44DB38E051}"/>
              </a:ext>
            </a:extLst>
          </p:cNvPr>
          <p:cNvSpPr>
            <a:spLocks noGrp="1"/>
          </p:cNvSpPr>
          <p:nvPr>
            <p:ph type="body" sz="quarter" idx="23" hasCustomPrompt="1"/>
          </p:nvPr>
        </p:nvSpPr>
        <p:spPr bwMode="white">
          <a:xfrm>
            <a:off x="3407819" y="4267750"/>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20" name="Text Placeholder 17">
            <a:extLst>
              <a:ext uri="{FF2B5EF4-FFF2-40B4-BE49-F238E27FC236}">
                <a16:creationId xmlns:a16="http://schemas.microsoft.com/office/drawing/2014/main" id="{F7CBFA56-F381-50D8-8646-B57BD8B9E6FF}"/>
              </a:ext>
            </a:extLst>
          </p:cNvPr>
          <p:cNvSpPr>
            <a:spLocks noGrp="1"/>
          </p:cNvSpPr>
          <p:nvPr>
            <p:ph type="body" sz="quarter" idx="24" hasCustomPrompt="1"/>
          </p:nvPr>
        </p:nvSpPr>
        <p:spPr bwMode="white">
          <a:xfrm>
            <a:off x="3407819" y="4572000"/>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25" name="Text Placeholder 17">
            <a:extLst>
              <a:ext uri="{FF2B5EF4-FFF2-40B4-BE49-F238E27FC236}">
                <a16:creationId xmlns:a16="http://schemas.microsoft.com/office/drawing/2014/main" id="{33F3D4E5-3338-37D4-9BEB-2823AEBF716C}"/>
              </a:ext>
            </a:extLst>
          </p:cNvPr>
          <p:cNvSpPr>
            <a:spLocks noGrp="1"/>
          </p:cNvSpPr>
          <p:nvPr>
            <p:ph type="body" sz="quarter" idx="25" hasCustomPrompt="1"/>
          </p:nvPr>
        </p:nvSpPr>
        <p:spPr bwMode="white">
          <a:xfrm>
            <a:off x="3407819" y="4824052"/>
            <a:ext cx="2508000" cy="252000"/>
          </a:xfrm>
        </p:spPr>
        <p:txBody>
          <a:bodyPr anchor="t" anchorCtr="0"/>
          <a:lstStyle>
            <a:lvl1pPr marL="0" indent="0">
              <a:spcAft>
                <a:spcPts val="0"/>
              </a:spcAft>
              <a:buNone/>
              <a:defRPr sz="1200"/>
            </a:lvl1pPr>
          </a:lstStyle>
          <a:p>
            <a:pPr lvl="0"/>
            <a:r>
              <a:rPr lang="da-DK"/>
              <a:t>Klik for at tilføje e-mail</a:t>
            </a:r>
          </a:p>
        </p:txBody>
      </p:sp>
      <p:sp>
        <p:nvSpPr>
          <p:cNvPr id="26" name="Text Placeholder 17">
            <a:extLst>
              <a:ext uri="{FF2B5EF4-FFF2-40B4-BE49-F238E27FC236}">
                <a16:creationId xmlns:a16="http://schemas.microsoft.com/office/drawing/2014/main" id="{49EB989D-4001-4FA5-0506-D189529CD666}"/>
              </a:ext>
            </a:extLst>
          </p:cNvPr>
          <p:cNvSpPr>
            <a:spLocks noGrp="1"/>
          </p:cNvSpPr>
          <p:nvPr>
            <p:ph type="body" sz="quarter" idx="26" hasCustomPrompt="1"/>
          </p:nvPr>
        </p:nvSpPr>
        <p:spPr bwMode="white">
          <a:xfrm>
            <a:off x="3407819" y="5186075"/>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27" name="Text Placeholder 18">
            <a:extLst>
              <a:ext uri="{FF2B5EF4-FFF2-40B4-BE49-F238E27FC236}">
                <a16:creationId xmlns:a16="http://schemas.microsoft.com/office/drawing/2014/main" id="{AEB36989-FD41-CAC3-5D6D-05A69E3B4BD3}"/>
              </a:ext>
            </a:extLst>
          </p:cNvPr>
          <p:cNvSpPr>
            <a:spLocks noGrp="1"/>
          </p:cNvSpPr>
          <p:nvPr>
            <p:ph type="body" sz="quarter" idx="27" hasCustomPrompt="1"/>
          </p:nvPr>
        </p:nvSpPr>
        <p:spPr bwMode="white">
          <a:xfrm>
            <a:off x="6275388" y="4017600"/>
            <a:ext cx="2508000" cy="252000"/>
          </a:xfrm>
        </p:spPr>
        <p:txBody>
          <a:bodyPr anchor="b" anchorCtr="0"/>
          <a:lstStyle>
            <a:lvl1pPr marL="0" indent="0">
              <a:spcAft>
                <a:spcPts val="0"/>
              </a:spcAft>
              <a:buNone/>
              <a:defRPr sz="1200"/>
            </a:lvl1pPr>
          </a:lstStyle>
          <a:p>
            <a:pPr lvl="0"/>
            <a:r>
              <a:rPr lang="da-DK"/>
              <a:t>Klik for at tilføje navn</a:t>
            </a:r>
          </a:p>
        </p:txBody>
      </p:sp>
      <p:sp>
        <p:nvSpPr>
          <p:cNvPr id="28" name="Text Placeholder 18">
            <a:extLst>
              <a:ext uri="{FF2B5EF4-FFF2-40B4-BE49-F238E27FC236}">
                <a16:creationId xmlns:a16="http://schemas.microsoft.com/office/drawing/2014/main" id="{C584DF1C-4DE6-089E-778D-1C881EA38110}"/>
              </a:ext>
            </a:extLst>
          </p:cNvPr>
          <p:cNvSpPr>
            <a:spLocks noGrp="1"/>
          </p:cNvSpPr>
          <p:nvPr>
            <p:ph type="body" sz="quarter" idx="28" hasCustomPrompt="1"/>
          </p:nvPr>
        </p:nvSpPr>
        <p:spPr bwMode="white">
          <a:xfrm>
            <a:off x="6275388" y="4267750"/>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29" name="Text Placeholder 18">
            <a:extLst>
              <a:ext uri="{FF2B5EF4-FFF2-40B4-BE49-F238E27FC236}">
                <a16:creationId xmlns:a16="http://schemas.microsoft.com/office/drawing/2014/main" id="{CF5A26B3-A4DA-7435-108F-5E2A90A20991}"/>
              </a:ext>
            </a:extLst>
          </p:cNvPr>
          <p:cNvSpPr>
            <a:spLocks noGrp="1"/>
          </p:cNvSpPr>
          <p:nvPr>
            <p:ph type="body" sz="quarter" idx="29" hasCustomPrompt="1"/>
          </p:nvPr>
        </p:nvSpPr>
        <p:spPr bwMode="white">
          <a:xfrm>
            <a:off x="6275388" y="4572000"/>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30" name="Text Placeholder 18">
            <a:extLst>
              <a:ext uri="{FF2B5EF4-FFF2-40B4-BE49-F238E27FC236}">
                <a16:creationId xmlns:a16="http://schemas.microsoft.com/office/drawing/2014/main" id="{A691F560-C99B-85AB-6136-2B22F1239315}"/>
              </a:ext>
            </a:extLst>
          </p:cNvPr>
          <p:cNvSpPr>
            <a:spLocks noGrp="1"/>
          </p:cNvSpPr>
          <p:nvPr>
            <p:ph type="body" sz="quarter" idx="30" hasCustomPrompt="1"/>
          </p:nvPr>
        </p:nvSpPr>
        <p:spPr bwMode="white">
          <a:xfrm>
            <a:off x="6275388" y="4824052"/>
            <a:ext cx="2508000" cy="252000"/>
          </a:xfrm>
        </p:spPr>
        <p:txBody>
          <a:bodyPr anchor="t" anchorCtr="0"/>
          <a:lstStyle>
            <a:lvl1pPr marL="0" indent="0">
              <a:spcAft>
                <a:spcPts val="0"/>
              </a:spcAft>
              <a:buNone/>
              <a:defRPr sz="1200"/>
            </a:lvl1pPr>
          </a:lstStyle>
          <a:p>
            <a:pPr lvl="0"/>
            <a:r>
              <a:rPr lang="da-DK"/>
              <a:t>Klik for at tilføje e-mail</a:t>
            </a:r>
          </a:p>
        </p:txBody>
      </p:sp>
      <p:sp>
        <p:nvSpPr>
          <p:cNvPr id="31" name="Text Placeholder 18">
            <a:extLst>
              <a:ext uri="{FF2B5EF4-FFF2-40B4-BE49-F238E27FC236}">
                <a16:creationId xmlns:a16="http://schemas.microsoft.com/office/drawing/2014/main" id="{70A93B14-E1DD-664E-87CB-89E939BF7465}"/>
              </a:ext>
            </a:extLst>
          </p:cNvPr>
          <p:cNvSpPr>
            <a:spLocks noGrp="1"/>
          </p:cNvSpPr>
          <p:nvPr>
            <p:ph type="body" sz="quarter" idx="31" hasCustomPrompt="1"/>
          </p:nvPr>
        </p:nvSpPr>
        <p:spPr bwMode="white">
          <a:xfrm>
            <a:off x="6275388" y="5186075"/>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32" name="Text Placeholder 19">
            <a:extLst>
              <a:ext uri="{FF2B5EF4-FFF2-40B4-BE49-F238E27FC236}">
                <a16:creationId xmlns:a16="http://schemas.microsoft.com/office/drawing/2014/main" id="{62C17D3A-A664-37D9-9C71-0EFBA275290C}"/>
              </a:ext>
            </a:extLst>
          </p:cNvPr>
          <p:cNvSpPr>
            <a:spLocks noGrp="1"/>
          </p:cNvSpPr>
          <p:nvPr>
            <p:ph type="body" sz="quarter" idx="32" hasCustomPrompt="1"/>
          </p:nvPr>
        </p:nvSpPr>
        <p:spPr bwMode="white">
          <a:xfrm>
            <a:off x="9144000" y="4015658"/>
            <a:ext cx="2508000" cy="252000"/>
          </a:xfrm>
        </p:spPr>
        <p:txBody>
          <a:bodyPr anchor="b" anchorCtr="0"/>
          <a:lstStyle>
            <a:lvl1pPr marL="0" indent="0">
              <a:spcAft>
                <a:spcPts val="0"/>
              </a:spcAft>
              <a:buNone/>
              <a:defRPr sz="1200"/>
            </a:lvl1pPr>
          </a:lstStyle>
          <a:p>
            <a:pPr lvl="0"/>
            <a:r>
              <a:rPr lang="da-DK"/>
              <a:t>Klik for at tilføje navn</a:t>
            </a:r>
          </a:p>
        </p:txBody>
      </p:sp>
      <p:sp>
        <p:nvSpPr>
          <p:cNvPr id="33" name="Text Placeholder 19">
            <a:extLst>
              <a:ext uri="{FF2B5EF4-FFF2-40B4-BE49-F238E27FC236}">
                <a16:creationId xmlns:a16="http://schemas.microsoft.com/office/drawing/2014/main" id="{77F9112C-BBC0-876A-A490-49FF2EF1C464}"/>
              </a:ext>
            </a:extLst>
          </p:cNvPr>
          <p:cNvSpPr>
            <a:spLocks noGrp="1"/>
          </p:cNvSpPr>
          <p:nvPr>
            <p:ph type="body" sz="quarter" idx="33" hasCustomPrompt="1"/>
          </p:nvPr>
        </p:nvSpPr>
        <p:spPr bwMode="white">
          <a:xfrm>
            <a:off x="9144000" y="4265808"/>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34" name="Text Placeholder 19">
            <a:extLst>
              <a:ext uri="{FF2B5EF4-FFF2-40B4-BE49-F238E27FC236}">
                <a16:creationId xmlns:a16="http://schemas.microsoft.com/office/drawing/2014/main" id="{2962791C-E913-37C0-370C-FBBC981F8EDD}"/>
              </a:ext>
            </a:extLst>
          </p:cNvPr>
          <p:cNvSpPr>
            <a:spLocks noGrp="1"/>
          </p:cNvSpPr>
          <p:nvPr>
            <p:ph type="body" sz="quarter" idx="34" hasCustomPrompt="1"/>
          </p:nvPr>
        </p:nvSpPr>
        <p:spPr bwMode="white">
          <a:xfrm>
            <a:off x="9144000" y="4570058"/>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35" name="Text Placeholder 19">
            <a:extLst>
              <a:ext uri="{FF2B5EF4-FFF2-40B4-BE49-F238E27FC236}">
                <a16:creationId xmlns:a16="http://schemas.microsoft.com/office/drawing/2014/main" id="{B79C2288-BE4D-B5E9-23F1-5740710B68A7}"/>
              </a:ext>
            </a:extLst>
          </p:cNvPr>
          <p:cNvSpPr>
            <a:spLocks noGrp="1"/>
          </p:cNvSpPr>
          <p:nvPr>
            <p:ph type="body" sz="quarter" idx="35" hasCustomPrompt="1"/>
          </p:nvPr>
        </p:nvSpPr>
        <p:spPr bwMode="white">
          <a:xfrm>
            <a:off x="9144000" y="4822110"/>
            <a:ext cx="2508000" cy="252000"/>
          </a:xfrm>
        </p:spPr>
        <p:txBody>
          <a:bodyPr anchor="t" anchorCtr="0"/>
          <a:lstStyle>
            <a:lvl1pPr marL="0" indent="0">
              <a:spcAft>
                <a:spcPts val="0"/>
              </a:spcAft>
              <a:buNone/>
              <a:defRPr sz="1200"/>
            </a:lvl1pPr>
          </a:lstStyle>
          <a:p>
            <a:pPr lvl="0"/>
            <a:r>
              <a:rPr lang="da-DK"/>
              <a:t>Klik for at tilføje e-mail</a:t>
            </a:r>
          </a:p>
        </p:txBody>
      </p:sp>
      <p:sp>
        <p:nvSpPr>
          <p:cNvPr id="36" name="Text Placeholder 19">
            <a:extLst>
              <a:ext uri="{FF2B5EF4-FFF2-40B4-BE49-F238E27FC236}">
                <a16:creationId xmlns:a16="http://schemas.microsoft.com/office/drawing/2014/main" id="{3697C08A-93AF-3BE3-AB55-51E5D52AEFB6}"/>
              </a:ext>
            </a:extLst>
          </p:cNvPr>
          <p:cNvSpPr>
            <a:spLocks noGrp="1"/>
          </p:cNvSpPr>
          <p:nvPr>
            <p:ph type="body" sz="quarter" idx="36" hasCustomPrompt="1"/>
          </p:nvPr>
        </p:nvSpPr>
        <p:spPr bwMode="white">
          <a:xfrm>
            <a:off x="9144000" y="5184133"/>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Tree>
    <p:extLst>
      <p:ext uri="{BB962C8B-B14F-4D97-AF65-F5344CB8AC3E}">
        <p14:creationId xmlns:p14="http://schemas.microsoft.com/office/powerpoint/2010/main" val="3223240792"/>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Kontakt (otte)">
    <p:bg>
      <p:bgPr>
        <a:solidFill>
          <a:schemeClr val="accent1"/>
        </a:solidFill>
        <a:effectLst/>
      </p:bgPr>
    </p:bg>
    <p:spTree>
      <p:nvGrpSpPr>
        <p:cNvPr id="1" name=""/>
        <p:cNvGrpSpPr/>
        <p:nvPr/>
      </p:nvGrpSpPr>
      <p:grpSpPr>
        <a:xfrm>
          <a:off x="0" y="0"/>
          <a:ext cx="0" cy="0"/>
          <a:chOff x="0" y="0"/>
          <a:chExt cx="0" cy="0"/>
        </a:xfrm>
      </p:grpSpPr>
      <p:sp>
        <p:nvSpPr>
          <p:cNvPr id="11" name="Baggrund">
            <a:extLst>
              <a:ext uri="{FF2B5EF4-FFF2-40B4-BE49-F238E27FC236}">
                <a16:creationId xmlns:a16="http://schemas.microsoft.com/office/drawing/2014/main" id="{1B9377EC-6BDE-4E91-8CC3-2022FF6F4B5B}"/>
              </a:ext>
            </a:extLst>
          </p:cNvPr>
          <p:cNvSpPr/>
          <p:nvPr/>
        </p:nvSpPr>
        <p:spPr bwMode="ltGray">
          <a:xfrm>
            <a:off x="1"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1"/>
          </a:solidFill>
          <a:ln w="9525" cap="flat">
            <a:noFill/>
            <a:prstDash val="solid"/>
            <a:miter/>
          </a:ln>
        </p:spPr>
        <p:txBody>
          <a:bodyPr rtlCol="0" anchor="ctr"/>
          <a:lstStyle/>
          <a:p>
            <a:endParaRPr lang="da-DK"/>
          </a:p>
        </p:txBody>
      </p:sp>
      <p:sp>
        <p:nvSpPr>
          <p:cNvPr id="18" name="Logo">
            <a:extLst>
              <a:ext uri="{FF2B5EF4-FFF2-40B4-BE49-F238E27FC236}">
                <a16:creationId xmlns:a16="http://schemas.microsoft.com/office/drawing/2014/main" id="{237148A8-A0F6-D2D7-6158-8D71209FD2C3}"/>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3" name="Date Placeholder 2">
            <a:extLst>
              <a:ext uri="{FF2B5EF4-FFF2-40B4-BE49-F238E27FC236}">
                <a16:creationId xmlns:a16="http://schemas.microsoft.com/office/drawing/2014/main" id="{45C8699C-99E1-4C2A-A7D5-8A7A181A71C4}"/>
              </a:ext>
            </a:extLst>
          </p:cNvPr>
          <p:cNvSpPr>
            <a:spLocks noGrp="1"/>
          </p:cNvSpPr>
          <p:nvPr userDrawn="1">
            <p:ph type="dt" sz="half" idx="10"/>
          </p:nvPr>
        </p:nvSpPr>
        <p:spPr bwMode="white"/>
        <p:txBody>
          <a:bodyPr/>
          <a:lstStyle/>
          <a:p>
            <a:fld id="{DB708D11-5309-4D75-A02D-BA21E382142F}" type="datetime2">
              <a:rPr lang="da-DK" smtClean="0"/>
              <a:t>3. oktober 2025</a:t>
            </a:fld>
            <a:endParaRPr lang="da-DK"/>
          </a:p>
        </p:txBody>
      </p:sp>
      <p:sp>
        <p:nvSpPr>
          <p:cNvPr id="4" name="Footer Placeholder 3">
            <a:extLst>
              <a:ext uri="{FF2B5EF4-FFF2-40B4-BE49-F238E27FC236}">
                <a16:creationId xmlns:a16="http://schemas.microsoft.com/office/drawing/2014/main" id="{F6FEA486-435A-4728-8644-5A73682A27D5}"/>
              </a:ext>
            </a:extLst>
          </p:cNvPr>
          <p:cNvSpPr>
            <a:spLocks noGrp="1"/>
          </p:cNvSpPr>
          <p:nvPr userDrawn="1">
            <p:ph type="ftr" sz="quarter" idx="11"/>
          </p:nvPr>
        </p:nvSpPr>
        <p:spPr bwMode="white"/>
        <p:txBody>
          <a:bodyPr/>
          <a:lstStyle/>
          <a:p>
            <a:endParaRPr lang="da-DK"/>
          </a:p>
        </p:txBody>
      </p:sp>
      <p:sp>
        <p:nvSpPr>
          <p:cNvPr id="5" name="Slide Number Placeholder 4">
            <a:extLst>
              <a:ext uri="{FF2B5EF4-FFF2-40B4-BE49-F238E27FC236}">
                <a16:creationId xmlns:a16="http://schemas.microsoft.com/office/drawing/2014/main" id="{762F494C-4491-403E-B550-A7CFFA8682C5}"/>
              </a:ext>
            </a:extLst>
          </p:cNvPr>
          <p:cNvSpPr>
            <a:spLocks noGrp="1"/>
          </p:cNvSpPr>
          <p:nvPr userDrawn="1">
            <p:ph type="sldNum" sz="quarter" idx="12"/>
          </p:nvPr>
        </p:nvSpPr>
        <p:spPr bwMode="white"/>
        <p:txBody>
          <a:bodyPr/>
          <a:lstStyle/>
          <a:p>
            <a:fld id="{23AA811B-2EBD-4900-905E-5BE206449611}" type="slidenum">
              <a:rPr lang="da-DK" smtClean="0"/>
              <a:pPr/>
              <a:t>‹nr.›</a:t>
            </a:fld>
            <a:endParaRPr lang="da-DK"/>
          </a:p>
        </p:txBody>
      </p:sp>
      <p:sp>
        <p:nvSpPr>
          <p:cNvPr id="17" name="Text Placeholder 16">
            <a:extLst>
              <a:ext uri="{FF2B5EF4-FFF2-40B4-BE49-F238E27FC236}">
                <a16:creationId xmlns:a16="http://schemas.microsoft.com/office/drawing/2014/main" id="{804CA9B9-4B8D-4DF5-9BDC-B1591DDFB5FA}"/>
              </a:ext>
            </a:extLst>
          </p:cNvPr>
          <p:cNvSpPr>
            <a:spLocks noGrp="1"/>
          </p:cNvSpPr>
          <p:nvPr userDrawn="1">
            <p:ph type="body" sz="quarter" idx="13" hasCustomPrompt="1"/>
          </p:nvPr>
        </p:nvSpPr>
        <p:spPr bwMode="white">
          <a:xfrm>
            <a:off x="539750" y="2072117"/>
            <a:ext cx="2508000" cy="252000"/>
          </a:xfrm>
        </p:spPr>
        <p:txBody>
          <a:bodyPr anchor="b" anchorCtr="0"/>
          <a:lstStyle>
            <a:lvl1pPr marL="0" indent="0">
              <a:spcAft>
                <a:spcPts val="0"/>
              </a:spcAft>
              <a:buNone/>
              <a:defRPr sz="1200"/>
            </a:lvl1pPr>
          </a:lstStyle>
          <a:p>
            <a:pPr lvl="0"/>
            <a:r>
              <a:rPr lang="da-DK"/>
              <a:t>Klik for at tilføje navn</a:t>
            </a:r>
          </a:p>
        </p:txBody>
      </p:sp>
      <p:sp>
        <p:nvSpPr>
          <p:cNvPr id="21" name="Text Placeholder 16">
            <a:extLst>
              <a:ext uri="{FF2B5EF4-FFF2-40B4-BE49-F238E27FC236}">
                <a16:creationId xmlns:a16="http://schemas.microsoft.com/office/drawing/2014/main" id="{7DF17FD8-5BAC-46F5-B09D-3B915072732F}"/>
              </a:ext>
            </a:extLst>
          </p:cNvPr>
          <p:cNvSpPr>
            <a:spLocks noGrp="1"/>
          </p:cNvSpPr>
          <p:nvPr userDrawn="1">
            <p:ph type="body" sz="quarter" idx="14" hasCustomPrompt="1"/>
          </p:nvPr>
        </p:nvSpPr>
        <p:spPr bwMode="white">
          <a:xfrm>
            <a:off x="539750" y="2322267"/>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22" name="Text Placeholder 16">
            <a:extLst>
              <a:ext uri="{FF2B5EF4-FFF2-40B4-BE49-F238E27FC236}">
                <a16:creationId xmlns:a16="http://schemas.microsoft.com/office/drawing/2014/main" id="{EC304341-4B82-44BE-8BAF-B0EE9D478275}"/>
              </a:ext>
            </a:extLst>
          </p:cNvPr>
          <p:cNvSpPr>
            <a:spLocks noGrp="1"/>
          </p:cNvSpPr>
          <p:nvPr userDrawn="1">
            <p:ph type="body" sz="quarter" idx="15" hasCustomPrompt="1"/>
          </p:nvPr>
        </p:nvSpPr>
        <p:spPr bwMode="white">
          <a:xfrm>
            <a:off x="539750" y="2626517"/>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23" name="Text Placeholder 16">
            <a:extLst>
              <a:ext uri="{FF2B5EF4-FFF2-40B4-BE49-F238E27FC236}">
                <a16:creationId xmlns:a16="http://schemas.microsoft.com/office/drawing/2014/main" id="{5FB9CC32-73FA-4FD4-B26E-9BB82B9371B9}"/>
              </a:ext>
            </a:extLst>
          </p:cNvPr>
          <p:cNvSpPr>
            <a:spLocks noGrp="1"/>
          </p:cNvSpPr>
          <p:nvPr userDrawn="1">
            <p:ph type="body" sz="quarter" idx="16" hasCustomPrompt="1"/>
          </p:nvPr>
        </p:nvSpPr>
        <p:spPr bwMode="white">
          <a:xfrm>
            <a:off x="539750" y="2878569"/>
            <a:ext cx="2508000" cy="252000"/>
          </a:xfrm>
        </p:spPr>
        <p:txBody>
          <a:bodyPr anchor="t" anchorCtr="0"/>
          <a:lstStyle>
            <a:lvl1pPr marL="0" indent="0">
              <a:spcAft>
                <a:spcPts val="0"/>
              </a:spcAft>
              <a:buNone/>
              <a:defRPr sz="1200"/>
            </a:lvl1pPr>
          </a:lstStyle>
          <a:p>
            <a:pPr lvl="0"/>
            <a:r>
              <a:rPr lang="da-DK"/>
              <a:t>Klik for at tilføje e-mail</a:t>
            </a:r>
          </a:p>
        </p:txBody>
      </p:sp>
      <p:sp>
        <p:nvSpPr>
          <p:cNvPr id="24" name="Text Placeholder 16">
            <a:extLst>
              <a:ext uri="{FF2B5EF4-FFF2-40B4-BE49-F238E27FC236}">
                <a16:creationId xmlns:a16="http://schemas.microsoft.com/office/drawing/2014/main" id="{1067BFF9-581D-46FD-A16C-76F01D1AC636}"/>
              </a:ext>
            </a:extLst>
          </p:cNvPr>
          <p:cNvSpPr>
            <a:spLocks noGrp="1"/>
          </p:cNvSpPr>
          <p:nvPr userDrawn="1">
            <p:ph type="body" sz="quarter" idx="17" hasCustomPrompt="1"/>
          </p:nvPr>
        </p:nvSpPr>
        <p:spPr bwMode="white">
          <a:xfrm>
            <a:off x="539750" y="3240592"/>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12" name="Pladsholder til billede 11">
            <a:extLst>
              <a:ext uri="{FF2B5EF4-FFF2-40B4-BE49-F238E27FC236}">
                <a16:creationId xmlns:a16="http://schemas.microsoft.com/office/drawing/2014/main" id="{E7D4321C-0950-1EA3-E44E-DE59C7B53AA1}"/>
              </a:ext>
            </a:extLst>
          </p:cNvPr>
          <p:cNvSpPr>
            <a:spLocks noGrp="1" noChangeAspect="1"/>
          </p:cNvSpPr>
          <p:nvPr>
            <p:ph type="pic" sz="quarter" idx="18" hasCustomPrompt="1"/>
          </p:nvPr>
        </p:nvSpPr>
        <p:spPr bwMode="white">
          <a:xfrm>
            <a:off x="539750" y="1205407"/>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13" name="Pladsholder til billede 11">
            <a:extLst>
              <a:ext uri="{FF2B5EF4-FFF2-40B4-BE49-F238E27FC236}">
                <a16:creationId xmlns:a16="http://schemas.microsoft.com/office/drawing/2014/main" id="{2E97796F-7706-B86C-9709-114EFD2DEFE7}"/>
              </a:ext>
            </a:extLst>
          </p:cNvPr>
          <p:cNvSpPr>
            <a:spLocks noGrp="1" noChangeAspect="1"/>
          </p:cNvSpPr>
          <p:nvPr>
            <p:ph type="pic" sz="quarter" idx="19" hasCustomPrompt="1"/>
          </p:nvPr>
        </p:nvSpPr>
        <p:spPr bwMode="white">
          <a:xfrm>
            <a:off x="3407819" y="1205407"/>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14" name="Pladsholder til billede 11">
            <a:extLst>
              <a:ext uri="{FF2B5EF4-FFF2-40B4-BE49-F238E27FC236}">
                <a16:creationId xmlns:a16="http://schemas.microsoft.com/office/drawing/2014/main" id="{23ED225B-59EB-2273-2A45-E2D2235C5D4E}"/>
              </a:ext>
            </a:extLst>
          </p:cNvPr>
          <p:cNvSpPr>
            <a:spLocks noGrp="1" noChangeAspect="1"/>
          </p:cNvSpPr>
          <p:nvPr>
            <p:ph type="pic" sz="quarter" idx="20" hasCustomPrompt="1"/>
          </p:nvPr>
        </p:nvSpPr>
        <p:spPr bwMode="white">
          <a:xfrm>
            <a:off x="6275388" y="1205407"/>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15" name="Pladsholder til billede 11">
            <a:extLst>
              <a:ext uri="{FF2B5EF4-FFF2-40B4-BE49-F238E27FC236}">
                <a16:creationId xmlns:a16="http://schemas.microsoft.com/office/drawing/2014/main" id="{402FC7A2-1C7E-3CBD-3B59-F3E887C5CA05}"/>
              </a:ext>
            </a:extLst>
          </p:cNvPr>
          <p:cNvSpPr>
            <a:spLocks noGrp="1" noChangeAspect="1"/>
          </p:cNvSpPr>
          <p:nvPr>
            <p:ph type="pic" sz="quarter" idx="21" hasCustomPrompt="1"/>
          </p:nvPr>
        </p:nvSpPr>
        <p:spPr bwMode="white">
          <a:xfrm>
            <a:off x="9144000" y="1205407"/>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16" name="Text Placeholder 17">
            <a:extLst>
              <a:ext uri="{FF2B5EF4-FFF2-40B4-BE49-F238E27FC236}">
                <a16:creationId xmlns:a16="http://schemas.microsoft.com/office/drawing/2014/main" id="{C41B9D37-7AC7-3341-43EF-756E890D793E}"/>
              </a:ext>
            </a:extLst>
          </p:cNvPr>
          <p:cNvSpPr>
            <a:spLocks noGrp="1"/>
          </p:cNvSpPr>
          <p:nvPr>
            <p:ph type="body" sz="quarter" idx="22" hasCustomPrompt="1"/>
          </p:nvPr>
        </p:nvSpPr>
        <p:spPr bwMode="white">
          <a:xfrm>
            <a:off x="3407819" y="2072117"/>
            <a:ext cx="2508000" cy="252000"/>
          </a:xfrm>
        </p:spPr>
        <p:txBody>
          <a:bodyPr anchor="b" anchorCtr="0"/>
          <a:lstStyle>
            <a:lvl1pPr marL="0" indent="0">
              <a:spcAft>
                <a:spcPts val="0"/>
              </a:spcAft>
              <a:buNone/>
              <a:defRPr sz="1200"/>
            </a:lvl1pPr>
          </a:lstStyle>
          <a:p>
            <a:pPr lvl="0"/>
            <a:r>
              <a:rPr lang="da-DK"/>
              <a:t>Klik for at tilføje navn</a:t>
            </a:r>
          </a:p>
        </p:txBody>
      </p:sp>
      <p:sp>
        <p:nvSpPr>
          <p:cNvPr id="19" name="Text Placeholder 17">
            <a:extLst>
              <a:ext uri="{FF2B5EF4-FFF2-40B4-BE49-F238E27FC236}">
                <a16:creationId xmlns:a16="http://schemas.microsoft.com/office/drawing/2014/main" id="{8A4CEE1C-5B93-0C1B-18C2-8F44DB38E051}"/>
              </a:ext>
            </a:extLst>
          </p:cNvPr>
          <p:cNvSpPr>
            <a:spLocks noGrp="1"/>
          </p:cNvSpPr>
          <p:nvPr>
            <p:ph type="body" sz="quarter" idx="23" hasCustomPrompt="1"/>
          </p:nvPr>
        </p:nvSpPr>
        <p:spPr bwMode="white">
          <a:xfrm>
            <a:off x="3407819" y="2322267"/>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20" name="Text Placeholder 17">
            <a:extLst>
              <a:ext uri="{FF2B5EF4-FFF2-40B4-BE49-F238E27FC236}">
                <a16:creationId xmlns:a16="http://schemas.microsoft.com/office/drawing/2014/main" id="{F7CBFA56-F381-50D8-8646-B57BD8B9E6FF}"/>
              </a:ext>
            </a:extLst>
          </p:cNvPr>
          <p:cNvSpPr>
            <a:spLocks noGrp="1"/>
          </p:cNvSpPr>
          <p:nvPr>
            <p:ph type="body" sz="quarter" idx="24" hasCustomPrompt="1"/>
          </p:nvPr>
        </p:nvSpPr>
        <p:spPr bwMode="white">
          <a:xfrm>
            <a:off x="3407819" y="2626517"/>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25" name="Text Placeholder 17">
            <a:extLst>
              <a:ext uri="{FF2B5EF4-FFF2-40B4-BE49-F238E27FC236}">
                <a16:creationId xmlns:a16="http://schemas.microsoft.com/office/drawing/2014/main" id="{33F3D4E5-3338-37D4-9BEB-2823AEBF716C}"/>
              </a:ext>
            </a:extLst>
          </p:cNvPr>
          <p:cNvSpPr>
            <a:spLocks noGrp="1"/>
          </p:cNvSpPr>
          <p:nvPr>
            <p:ph type="body" sz="quarter" idx="25" hasCustomPrompt="1"/>
          </p:nvPr>
        </p:nvSpPr>
        <p:spPr bwMode="white">
          <a:xfrm>
            <a:off x="3407819" y="2878569"/>
            <a:ext cx="2508000" cy="252000"/>
          </a:xfrm>
        </p:spPr>
        <p:txBody>
          <a:bodyPr anchor="t" anchorCtr="0"/>
          <a:lstStyle>
            <a:lvl1pPr marL="0" indent="0">
              <a:spcAft>
                <a:spcPts val="0"/>
              </a:spcAft>
              <a:buNone/>
              <a:defRPr sz="1200"/>
            </a:lvl1pPr>
          </a:lstStyle>
          <a:p>
            <a:pPr lvl="0"/>
            <a:r>
              <a:rPr lang="da-DK"/>
              <a:t>Klik for at tilføje e-mail</a:t>
            </a:r>
          </a:p>
        </p:txBody>
      </p:sp>
      <p:sp>
        <p:nvSpPr>
          <p:cNvPr id="26" name="Text Placeholder 17">
            <a:extLst>
              <a:ext uri="{FF2B5EF4-FFF2-40B4-BE49-F238E27FC236}">
                <a16:creationId xmlns:a16="http://schemas.microsoft.com/office/drawing/2014/main" id="{49EB989D-4001-4FA5-0506-D189529CD666}"/>
              </a:ext>
            </a:extLst>
          </p:cNvPr>
          <p:cNvSpPr>
            <a:spLocks noGrp="1"/>
          </p:cNvSpPr>
          <p:nvPr>
            <p:ph type="body" sz="quarter" idx="26" hasCustomPrompt="1"/>
          </p:nvPr>
        </p:nvSpPr>
        <p:spPr bwMode="white">
          <a:xfrm>
            <a:off x="3407819" y="3240592"/>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27" name="Text Placeholder 18">
            <a:extLst>
              <a:ext uri="{FF2B5EF4-FFF2-40B4-BE49-F238E27FC236}">
                <a16:creationId xmlns:a16="http://schemas.microsoft.com/office/drawing/2014/main" id="{AEB36989-FD41-CAC3-5D6D-05A69E3B4BD3}"/>
              </a:ext>
            </a:extLst>
          </p:cNvPr>
          <p:cNvSpPr>
            <a:spLocks noGrp="1"/>
          </p:cNvSpPr>
          <p:nvPr>
            <p:ph type="body" sz="quarter" idx="27" hasCustomPrompt="1"/>
          </p:nvPr>
        </p:nvSpPr>
        <p:spPr bwMode="white">
          <a:xfrm>
            <a:off x="6275388" y="2072117"/>
            <a:ext cx="2508000" cy="252000"/>
          </a:xfrm>
        </p:spPr>
        <p:txBody>
          <a:bodyPr anchor="b" anchorCtr="0"/>
          <a:lstStyle>
            <a:lvl1pPr marL="0" indent="0">
              <a:spcAft>
                <a:spcPts val="0"/>
              </a:spcAft>
              <a:buNone/>
              <a:defRPr sz="1200"/>
            </a:lvl1pPr>
          </a:lstStyle>
          <a:p>
            <a:pPr lvl="0"/>
            <a:r>
              <a:rPr lang="da-DK"/>
              <a:t>Klik for at tilføje navn</a:t>
            </a:r>
          </a:p>
        </p:txBody>
      </p:sp>
      <p:sp>
        <p:nvSpPr>
          <p:cNvPr id="28" name="Text Placeholder 18">
            <a:extLst>
              <a:ext uri="{FF2B5EF4-FFF2-40B4-BE49-F238E27FC236}">
                <a16:creationId xmlns:a16="http://schemas.microsoft.com/office/drawing/2014/main" id="{C584DF1C-4DE6-089E-778D-1C881EA38110}"/>
              </a:ext>
            </a:extLst>
          </p:cNvPr>
          <p:cNvSpPr>
            <a:spLocks noGrp="1"/>
          </p:cNvSpPr>
          <p:nvPr>
            <p:ph type="body" sz="quarter" idx="28" hasCustomPrompt="1"/>
          </p:nvPr>
        </p:nvSpPr>
        <p:spPr bwMode="white">
          <a:xfrm>
            <a:off x="6275388" y="2322267"/>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29" name="Text Placeholder 18">
            <a:extLst>
              <a:ext uri="{FF2B5EF4-FFF2-40B4-BE49-F238E27FC236}">
                <a16:creationId xmlns:a16="http://schemas.microsoft.com/office/drawing/2014/main" id="{CF5A26B3-A4DA-7435-108F-5E2A90A20991}"/>
              </a:ext>
            </a:extLst>
          </p:cNvPr>
          <p:cNvSpPr>
            <a:spLocks noGrp="1"/>
          </p:cNvSpPr>
          <p:nvPr>
            <p:ph type="body" sz="quarter" idx="29" hasCustomPrompt="1"/>
          </p:nvPr>
        </p:nvSpPr>
        <p:spPr bwMode="white">
          <a:xfrm>
            <a:off x="6275388" y="2626517"/>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30" name="Text Placeholder 18">
            <a:extLst>
              <a:ext uri="{FF2B5EF4-FFF2-40B4-BE49-F238E27FC236}">
                <a16:creationId xmlns:a16="http://schemas.microsoft.com/office/drawing/2014/main" id="{A691F560-C99B-85AB-6136-2B22F1239315}"/>
              </a:ext>
            </a:extLst>
          </p:cNvPr>
          <p:cNvSpPr>
            <a:spLocks noGrp="1"/>
          </p:cNvSpPr>
          <p:nvPr>
            <p:ph type="body" sz="quarter" idx="30" hasCustomPrompt="1"/>
          </p:nvPr>
        </p:nvSpPr>
        <p:spPr bwMode="white">
          <a:xfrm>
            <a:off x="6275388" y="2878569"/>
            <a:ext cx="2508000" cy="252000"/>
          </a:xfrm>
        </p:spPr>
        <p:txBody>
          <a:bodyPr anchor="t" anchorCtr="0"/>
          <a:lstStyle>
            <a:lvl1pPr marL="0" indent="0">
              <a:spcAft>
                <a:spcPts val="0"/>
              </a:spcAft>
              <a:buNone/>
              <a:defRPr sz="1200"/>
            </a:lvl1pPr>
          </a:lstStyle>
          <a:p>
            <a:pPr lvl="0"/>
            <a:r>
              <a:rPr lang="da-DK"/>
              <a:t>Klik for at tilføje e-mail</a:t>
            </a:r>
          </a:p>
        </p:txBody>
      </p:sp>
      <p:sp>
        <p:nvSpPr>
          <p:cNvPr id="31" name="Text Placeholder 18">
            <a:extLst>
              <a:ext uri="{FF2B5EF4-FFF2-40B4-BE49-F238E27FC236}">
                <a16:creationId xmlns:a16="http://schemas.microsoft.com/office/drawing/2014/main" id="{70A93B14-E1DD-664E-87CB-89E939BF7465}"/>
              </a:ext>
            </a:extLst>
          </p:cNvPr>
          <p:cNvSpPr>
            <a:spLocks noGrp="1"/>
          </p:cNvSpPr>
          <p:nvPr>
            <p:ph type="body" sz="quarter" idx="31" hasCustomPrompt="1"/>
          </p:nvPr>
        </p:nvSpPr>
        <p:spPr bwMode="white">
          <a:xfrm>
            <a:off x="6275388" y="3240592"/>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32" name="Text Placeholder 19">
            <a:extLst>
              <a:ext uri="{FF2B5EF4-FFF2-40B4-BE49-F238E27FC236}">
                <a16:creationId xmlns:a16="http://schemas.microsoft.com/office/drawing/2014/main" id="{62C17D3A-A664-37D9-9C71-0EFBA275290C}"/>
              </a:ext>
            </a:extLst>
          </p:cNvPr>
          <p:cNvSpPr>
            <a:spLocks noGrp="1"/>
          </p:cNvSpPr>
          <p:nvPr>
            <p:ph type="body" sz="quarter" idx="32" hasCustomPrompt="1"/>
          </p:nvPr>
        </p:nvSpPr>
        <p:spPr bwMode="white">
          <a:xfrm>
            <a:off x="9144000" y="2070175"/>
            <a:ext cx="2508000" cy="252000"/>
          </a:xfrm>
        </p:spPr>
        <p:txBody>
          <a:bodyPr anchor="b" anchorCtr="0"/>
          <a:lstStyle>
            <a:lvl1pPr marL="0" indent="0">
              <a:spcAft>
                <a:spcPts val="0"/>
              </a:spcAft>
              <a:buNone/>
              <a:defRPr sz="1200"/>
            </a:lvl1pPr>
          </a:lstStyle>
          <a:p>
            <a:pPr lvl="0"/>
            <a:r>
              <a:rPr lang="da-DK"/>
              <a:t>Klik for at tilføje navn</a:t>
            </a:r>
          </a:p>
        </p:txBody>
      </p:sp>
      <p:sp>
        <p:nvSpPr>
          <p:cNvPr id="33" name="Text Placeholder 19">
            <a:extLst>
              <a:ext uri="{FF2B5EF4-FFF2-40B4-BE49-F238E27FC236}">
                <a16:creationId xmlns:a16="http://schemas.microsoft.com/office/drawing/2014/main" id="{77F9112C-BBC0-876A-A490-49FF2EF1C464}"/>
              </a:ext>
            </a:extLst>
          </p:cNvPr>
          <p:cNvSpPr>
            <a:spLocks noGrp="1"/>
          </p:cNvSpPr>
          <p:nvPr>
            <p:ph type="body" sz="quarter" idx="33" hasCustomPrompt="1"/>
          </p:nvPr>
        </p:nvSpPr>
        <p:spPr bwMode="white">
          <a:xfrm>
            <a:off x="9144000" y="2320325"/>
            <a:ext cx="2508000" cy="252000"/>
          </a:xfrm>
        </p:spPr>
        <p:txBody>
          <a:bodyPr anchor="t" anchorCtr="0"/>
          <a:lstStyle>
            <a:lvl1pPr marL="0" indent="0">
              <a:spcAft>
                <a:spcPts val="0"/>
              </a:spcAft>
              <a:buNone/>
              <a:defRPr sz="1200"/>
            </a:lvl1pPr>
          </a:lstStyle>
          <a:p>
            <a:pPr lvl="0"/>
            <a:r>
              <a:rPr lang="da-DK"/>
              <a:t>Klik for at tilføje afdeling, firma</a:t>
            </a:r>
          </a:p>
        </p:txBody>
      </p:sp>
      <p:sp>
        <p:nvSpPr>
          <p:cNvPr id="34" name="Text Placeholder 19">
            <a:extLst>
              <a:ext uri="{FF2B5EF4-FFF2-40B4-BE49-F238E27FC236}">
                <a16:creationId xmlns:a16="http://schemas.microsoft.com/office/drawing/2014/main" id="{2962791C-E913-37C0-370C-FBBC981F8EDD}"/>
              </a:ext>
            </a:extLst>
          </p:cNvPr>
          <p:cNvSpPr>
            <a:spLocks noGrp="1"/>
          </p:cNvSpPr>
          <p:nvPr>
            <p:ph type="body" sz="quarter" idx="34" hasCustomPrompt="1"/>
          </p:nvPr>
        </p:nvSpPr>
        <p:spPr bwMode="white">
          <a:xfrm>
            <a:off x="9144000" y="2624575"/>
            <a:ext cx="2508000" cy="252000"/>
          </a:xfrm>
        </p:spPr>
        <p:txBody>
          <a:bodyPr anchor="b" anchorCtr="0"/>
          <a:lstStyle>
            <a:lvl1pPr marL="0" indent="0">
              <a:spcAft>
                <a:spcPts val="0"/>
              </a:spcAft>
              <a:buNone/>
              <a:defRPr sz="1200"/>
            </a:lvl1pPr>
          </a:lstStyle>
          <a:p>
            <a:pPr lvl="0"/>
            <a:r>
              <a:rPr lang="da-DK"/>
              <a:t>Klik for at tilføje mobil/telefon</a:t>
            </a:r>
          </a:p>
        </p:txBody>
      </p:sp>
      <p:sp>
        <p:nvSpPr>
          <p:cNvPr id="35" name="Text Placeholder 19">
            <a:extLst>
              <a:ext uri="{FF2B5EF4-FFF2-40B4-BE49-F238E27FC236}">
                <a16:creationId xmlns:a16="http://schemas.microsoft.com/office/drawing/2014/main" id="{B79C2288-BE4D-B5E9-23F1-5740710B68A7}"/>
              </a:ext>
            </a:extLst>
          </p:cNvPr>
          <p:cNvSpPr>
            <a:spLocks noGrp="1"/>
          </p:cNvSpPr>
          <p:nvPr>
            <p:ph type="body" sz="quarter" idx="35" hasCustomPrompt="1"/>
          </p:nvPr>
        </p:nvSpPr>
        <p:spPr bwMode="white">
          <a:xfrm>
            <a:off x="9144000" y="2876627"/>
            <a:ext cx="2508000" cy="252000"/>
          </a:xfrm>
        </p:spPr>
        <p:txBody>
          <a:bodyPr anchor="t" anchorCtr="0"/>
          <a:lstStyle>
            <a:lvl1pPr marL="0" indent="0">
              <a:spcAft>
                <a:spcPts val="0"/>
              </a:spcAft>
              <a:buNone/>
              <a:defRPr sz="1200"/>
            </a:lvl1pPr>
          </a:lstStyle>
          <a:p>
            <a:pPr lvl="0"/>
            <a:r>
              <a:rPr lang="da-DK"/>
              <a:t>Klik for at tilføje e-mail</a:t>
            </a:r>
          </a:p>
        </p:txBody>
      </p:sp>
      <p:sp>
        <p:nvSpPr>
          <p:cNvPr id="36" name="Text Placeholder 19">
            <a:extLst>
              <a:ext uri="{FF2B5EF4-FFF2-40B4-BE49-F238E27FC236}">
                <a16:creationId xmlns:a16="http://schemas.microsoft.com/office/drawing/2014/main" id="{3697C08A-93AF-3BE3-AB55-51E5D52AEFB6}"/>
              </a:ext>
            </a:extLst>
          </p:cNvPr>
          <p:cNvSpPr>
            <a:spLocks noGrp="1"/>
          </p:cNvSpPr>
          <p:nvPr>
            <p:ph type="body" sz="quarter" idx="36" hasCustomPrompt="1"/>
          </p:nvPr>
        </p:nvSpPr>
        <p:spPr bwMode="white">
          <a:xfrm>
            <a:off x="9144000" y="3238650"/>
            <a:ext cx="2508000" cy="252000"/>
          </a:xfrm>
        </p:spPr>
        <p:txBody>
          <a:bodyPr anchor="t" anchorCtr="0"/>
          <a:lstStyle>
            <a:lvl1pPr marL="0" indent="0">
              <a:spcAft>
                <a:spcPts val="0"/>
              </a:spcAft>
              <a:buNone/>
              <a:defRPr sz="1200"/>
            </a:lvl1pPr>
          </a:lstStyle>
          <a:p>
            <a:pPr lvl="0"/>
            <a:r>
              <a:rPr lang="da-DK"/>
              <a:t>Klik for at tilføje </a:t>
            </a:r>
            <a:r>
              <a:rPr lang="da-DK" err="1"/>
              <a:t>linkedin</a:t>
            </a:r>
            <a:endParaRPr lang="da-DK"/>
          </a:p>
        </p:txBody>
      </p:sp>
      <p:sp>
        <p:nvSpPr>
          <p:cNvPr id="37" name="Text Placeholder 20">
            <a:extLst>
              <a:ext uri="{FF2B5EF4-FFF2-40B4-BE49-F238E27FC236}">
                <a16:creationId xmlns:a16="http://schemas.microsoft.com/office/drawing/2014/main" id="{2E3FA095-AB96-CB87-FF61-1E9627AA22B2}"/>
              </a:ext>
            </a:extLst>
          </p:cNvPr>
          <p:cNvSpPr>
            <a:spLocks noGrp="1"/>
          </p:cNvSpPr>
          <p:nvPr>
            <p:ph type="body" sz="quarter" idx="37" hasCustomPrompt="1"/>
          </p:nvPr>
        </p:nvSpPr>
        <p:spPr bwMode="white">
          <a:xfrm>
            <a:off x="539750" y="4888136"/>
            <a:ext cx="2508000" cy="252000"/>
          </a:xfrm>
        </p:spPr>
        <p:txBody>
          <a:bodyPr anchor="b" anchorCtr="0"/>
          <a:lstStyle>
            <a:lvl1pPr marL="0" indent="0">
              <a:spcAft>
                <a:spcPts val="0"/>
              </a:spcAft>
              <a:buNone/>
              <a:defRPr sz="1200">
                <a:solidFill>
                  <a:schemeClr val="tx1"/>
                </a:solidFill>
              </a:defRPr>
            </a:lvl1pPr>
          </a:lstStyle>
          <a:p>
            <a:pPr lvl="0"/>
            <a:r>
              <a:rPr lang="da-DK"/>
              <a:t>Klik for at tilføje navn</a:t>
            </a:r>
          </a:p>
        </p:txBody>
      </p:sp>
      <p:sp>
        <p:nvSpPr>
          <p:cNvPr id="38" name="Text Placeholder 20">
            <a:extLst>
              <a:ext uri="{FF2B5EF4-FFF2-40B4-BE49-F238E27FC236}">
                <a16:creationId xmlns:a16="http://schemas.microsoft.com/office/drawing/2014/main" id="{723D562B-98AC-D2B0-6838-E78BC17BD26F}"/>
              </a:ext>
            </a:extLst>
          </p:cNvPr>
          <p:cNvSpPr>
            <a:spLocks noGrp="1"/>
          </p:cNvSpPr>
          <p:nvPr>
            <p:ph type="body" sz="quarter" idx="38" hasCustomPrompt="1"/>
          </p:nvPr>
        </p:nvSpPr>
        <p:spPr bwMode="white">
          <a:xfrm>
            <a:off x="539750" y="5138286"/>
            <a:ext cx="2508000" cy="252000"/>
          </a:xfrm>
        </p:spPr>
        <p:txBody>
          <a:bodyPr anchor="t" anchorCtr="0"/>
          <a:lstStyle>
            <a:lvl1pPr marL="0" indent="0">
              <a:spcAft>
                <a:spcPts val="0"/>
              </a:spcAft>
              <a:buNone/>
              <a:defRPr sz="1200">
                <a:solidFill>
                  <a:schemeClr val="tx1"/>
                </a:solidFill>
              </a:defRPr>
            </a:lvl1pPr>
          </a:lstStyle>
          <a:p>
            <a:pPr lvl="0"/>
            <a:r>
              <a:rPr lang="da-DK"/>
              <a:t>Klik for at tilføje afdeling, firma</a:t>
            </a:r>
          </a:p>
        </p:txBody>
      </p:sp>
      <p:sp>
        <p:nvSpPr>
          <p:cNvPr id="39" name="Text Placeholder 20">
            <a:extLst>
              <a:ext uri="{FF2B5EF4-FFF2-40B4-BE49-F238E27FC236}">
                <a16:creationId xmlns:a16="http://schemas.microsoft.com/office/drawing/2014/main" id="{6E305773-2500-082E-C106-FDB699BD39C4}"/>
              </a:ext>
            </a:extLst>
          </p:cNvPr>
          <p:cNvSpPr>
            <a:spLocks noGrp="1"/>
          </p:cNvSpPr>
          <p:nvPr>
            <p:ph type="body" sz="quarter" idx="39" hasCustomPrompt="1"/>
          </p:nvPr>
        </p:nvSpPr>
        <p:spPr bwMode="white">
          <a:xfrm>
            <a:off x="539750" y="5442536"/>
            <a:ext cx="2508000" cy="252000"/>
          </a:xfrm>
        </p:spPr>
        <p:txBody>
          <a:bodyPr anchor="b" anchorCtr="0"/>
          <a:lstStyle>
            <a:lvl1pPr marL="0" indent="0">
              <a:spcAft>
                <a:spcPts val="0"/>
              </a:spcAft>
              <a:buNone/>
              <a:defRPr sz="1200">
                <a:solidFill>
                  <a:schemeClr val="tx1"/>
                </a:solidFill>
              </a:defRPr>
            </a:lvl1pPr>
          </a:lstStyle>
          <a:p>
            <a:pPr lvl="0"/>
            <a:r>
              <a:rPr lang="da-DK"/>
              <a:t>Klik for at tilføje mobil/telefon</a:t>
            </a:r>
          </a:p>
        </p:txBody>
      </p:sp>
      <p:sp>
        <p:nvSpPr>
          <p:cNvPr id="40" name="Text Placeholder 20">
            <a:extLst>
              <a:ext uri="{FF2B5EF4-FFF2-40B4-BE49-F238E27FC236}">
                <a16:creationId xmlns:a16="http://schemas.microsoft.com/office/drawing/2014/main" id="{7F48733D-7AAA-D5D5-737D-212D9BE340D2}"/>
              </a:ext>
            </a:extLst>
          </p:cNvPr>
          <p:cNvSpPr>
            <a:spLocks noGrp="1"/>
          </p:cNvSpPr>
          <p:nvPr>
            <p:ph type="body" sz="quarter" idx="40" hasCustomPrompt="1"/>
          </p:nvPr>
        </p:nvSpPr>
        <p:spPr bwMode="white">
          <a:xfrm>
            <a:off x="539750" y="5694588"/>
            <a:ext cx="2508000" cy="252000"/>
          </a:xfrm>
        </p:spPr>
        <p:txBody>
          <a:bodyPr anchor="t" anchorCtr="0"/>
          <a:lstStyle>
            <a:lvl1pPr marL="0" indent="0">
              <a:spcAft>
                <a:spcPts val="0"/>
              </a:spcAft>
              <a:buNone/>
              <a:defRPr sz="1200">
                <a:solidFill>
                  <a:schemeClr val="tx1"/>
                </a:solidFill>
              </a:defRPr>
            </a:lvl1pPr>
          </a:lstStyle>
          <a:p>
            <a:pPr lvl="0"/>
            <a:r>
              <a:rPr lang="da-DK"/>
              <a:t>Klik for at tilføje e-mail</a:t>
            </a:r>
          </a:p>
        </p:txBody>
      </p:sp>
      <p:sp>
        <p:nvSpPr>
          <p:cNvPr id="41" name="Text Placeholder 20">
            <a:extLst>
              <a:ext uri="{FF2B5EF4-FFF2-40B4-BE49-F238E27FC236}">
                <a16:creationId xmlns:a16="http://schemas.microsoft.com/office/drawing/2014/main" id="{F45DCC4E-5B80-83B3-BE6D-48399B8099AD}"/>
              </a:ext>
            </a:extLst>
          </p:cNvPr>
          <p:cNvSpPr>
            <a:spLocks noGrp="1"/>
          </p:cNvSpPr>
          <p:nvPr>
            <p:ph type="body" sz="quarter" idx="41" hasCustomPrompt="1"/>
          </p:nvPr>
        </p:nvSpPr>
        <p:spPr bwMode="white">
          <a:xfrm>
            <a:off x="539750" y="6056611"/>
            <a:ext cx="2508000" cy="252000"/>
          </a:xfrm>
        </p:spPr>
        <p:txBody>
          <a:bodyPr anchor="t" anchorCtr="0"/>
          <a:lstStyle>
            <a:lvl1pPr marL="0" indent="0">
              <a:spcAft>
                <a:spcPts val="0"/>
              </a:spcAft>
              <a:buNone/>
              <a:defRPr sz="1200">
                <a:solidFill>
                  <a:schemeClr val="tx1"/>
                </a:solidFill>
              </a:defRPr>
            </a:lvl1pPr>
          </a:lstStyle>
          <a:p>
            <a:pPr lvl="0"/>
            <a:r>
              <a:rPr lang="da-DK"/>
              <a:t>Klik for at tilføje </a:t>
            </a:r>
            <a:r>
              <a:rPr lang="da-DK" err="1"/>
              <a:t>linkedin</a:t>
            </a:r>
            <a:endParaRPr lang="da-DK"/>
          </a:p>
        </p:txBody>
      </p:sp>
      <p:sp>
        <p:nvSpPr>
          <p:cNvPr id="42" name="Text Placeholder 21">
            <a:extLst>
              <a:ext uri="{FF2B5EF4-FFF2-40B4-BE49-F238E27FC236}">
                <a16:creationId xmlns:a16="http://schemas.microsoft.com/office/drawing/2014/main" id="{D742C3DD-4CC5-A09E-648D-36E076EEE3A6}"/>
              </a:ext>
            </a:extLst>
          </p:cNvPr>
          <p:cNvSpPr>
            <a:spLocks noGrp="1"/>
          </p:cNvSpPr>
          <p:nvPr>
            <p:ph type="body" sz="quarter" idx="42" hasCustomPrompt="1"/>
          </p:nvPr>
        </p:nvSpPr>
        <p:spPr bwMode="white">
          <a:xfrm>
            <a:off x="3407819" y="4888136"/>
            <a:ext cx="2508000" cy="252000"/>
          </a:xfrm>
        </p:spPr>
        <p:txBody>
          <a:bodyPr anchor="b" anchorCtr="0"/>
          <a:lstStyle>
            <a:lvl1pPr marL="0" indent="0">
              <a:spcAft>
                <a:spcPts val="0"/>
              </a:spcAft>
              <a:buNone/>
              <a:defRPr sz="1200">
                <a:solidFill>
                  <a:schemeClr val="tx1"/>
                </a:solidFill>
              </a:defRPr>
            </a:lvl1pPr>
          </a:lstStyle>
          <a:p>
            <a:pPr lvl="0"/>
            <a:r>
              <a:rPr lang="da-DK"/>
              <a:t>Klik for at tilføje navn</a:t>
            </a:r>
          </a:p>
        </p:txBody>
      </p:sp>
      <p:sp>
        <p:nvSpPr>
          <p:cNvPr id="43" name="Text Placeholder 21">
            <a:extLst>
              <a:ext uri="{FF2B5EF4-FFF2-40B4-BE49-F238E27FC236}">
                <a16:creationId xmlns:a16="http://schemas.microsoft.com/office/drawing/2014/main" id="{3046E719-D965-5AF1-089E-7BD8CCD8388F}"/>
              </a:ext>
            </a:extLst>
          </p:cNvPr>
          <p:cNvSpPr>
            <a:spLocks noGrp="1"/>
          </p:cNvSpPr>
          <p:nvPr>
            <p:ph type="body" sz="quarter" idx="43" hasCustomPrompt="1"/>
          </p:nvPr>
        </p:nvSpPr>
        <p:spPr bwMode="white">
          <a:xfrm>
            <a:off x="3407819" y="5138286"/>
            <a:ext cx="2508000" cy="252000"/>
          </a:xfrm>
        </p:spPr>
        <p:txBody>
          <a:bodyPr anchor="t" anchorCtr="0"/>
          <a:lstStyle>
            <a:lvl1pPr marL="0" indent="0">
              <a:spcAft>
                <a:spcPts val="0"/>
              </a:spcAft>
              <a:buNone/>
              <a:defRPr sz="1200">
                <a:solidFill>
                  <a:schemeClr val="tx1"/>
                </a:solidFill>
              </a:defRPr>
            </a:lvl1pPr>
          </a:lstStyle>
          <a:p>
            <a:pPr lvl="0"/>
            <a:r>
              <a:rPr lang="da-DK"/>
              <a:t>Klik for at tilføje afdeling, firma</a:t>
            </a:r>
          </a:p>
        </p:txBody>
      </p:sp>
      <p:sp>
        <p:nvSpPr>
          <p:cNvPr id="44" name="Text Placeholder 21">
            <a:extLst>
              <a:ext uri="{FF2B5EF4-FFF2-40B4-BE49-F238E27FC236}">
                <a16:creationId xmlns:a16="http://schemas.microsoft.com/office/drawing/2014/main" id="{6E7C683B-627B-3552-AD02-8A56E6072428}"/>
              </a:ext>
            </a:extLst>
          </p:cNvPr>
          <p:cNvSpPr>
            <a:spLocks noGrp="1"/>
          </p:cNvSpPr>
          <p:nvPr>
            <p:ph type="body" sz="quarter" idx="44" hasCustomPrompt="1"/>
          </p:nvPr>
        </p:nvSpPr>
        <p:spPr bwMode="white">
          <a:xfrm>
            <a:off x="3407819" y="5442536"/>
            <a:ext cx="2508000" cy="252000"/>
          </a:xfrm>
        </p:spPr>
        <p:txBody>
          <a:bodyPr anchor="b" anchorCtr="0"/>
          <a:lstStyle>
            <a:lvl1pPr marL="0" indent="0">
              <a:spcAft>
                <a:spcPts val="0"/>
              </a:spcAft>
              <a:buNone/>
              <a:defRPr sz="1200">
                <a:solidFill>
                  <a:schemeClr val="tx1"/>
                </a:solidFill>
              </a:defRPr>
            </a:lvl1pPr>
          </a:lstStyle>
          <a:p>
            <a:pPr lvl="0"/>
            <a:r>
              <a:rPr lang="da-DK"/>
              <a:t>Klik for at tilføje mobil/telefon</a:t>
            </a:r>
          </a:p>
        </p:txBody>
      </p:sp>
      <p:sp>
        <p:nvSpPr>
          <p:cNvPr id="45" name="Text Placeholder 21">
            <a:extLst>
              <a:ext uri="{FF2B5EF4-FFF2-40B4-BE49-F238E27FC236}">
                <a16:creationId xmlns:a16="http://schemas.microsoft.com/office/drawing/2014/main" id="{226517BC-095E-223B-3AEC-C61941CD7AAF}"/>
              </a:ext>
            </a:extLst>
          </p:cNvPr>
          <p:cNvSpPr>
            <a:spLocks noGrp="1"/>
          </p:cNvSpPr>
          <p:nvPr>
            <p:ph type="body" sz="quarter" idx="45" hasCustomPrompt="1"/>
          </p:nvPr>
        </p:nvSpPr>
        <p:spPr bwMode="white">
          <a:xfrm>
            <a:off x="3407819" y="5694588"/>
            <a:ext cx="2508000" cy="252000"/>
          </a:xfrm>
        </p:spPr>
        <p:txBody>
          <a:bodyPr anchor="t" anchorCtr="0"/>
          <a:lstStyle>
            <a:lvl1pPr marL="0" indent="0">
              <a:spcAft>
                <a:spcPts val="0"/>
              </a:spcAft>
              <a:buNone/>
              <a:defRPr sz="1200">
                <a:solidFill>
                  <a:schemeClr val="tx1"/>
                </a:solidFill>
              </a:defRPr>
            </a:lvl1pPr>
          </a:lstStyle>
          <a:p>
            <a:pPr lvl="0"/>
            <a:r>
              <a:rPr lang="da-DK"/>
              <a:t>Klik for at tilføje e-mail</a:t>
            </a:r>
          </a:p>
        </p:txBody>
      </p:sp>
      <p:sp>
        <p:nvSpPr>
          <p:cNvPr id="46" name="Text Placeholder 21">
            <a:extLst>
              <a:ext uri="{FF2B5EF4-FFF2-40B4-BE49-F238E27FC236}">
                <a16:creationId xmlns:a16="http://schemas.microsoft.com/office/drawing/2014/main" id="{9B122FFF-A072-CF45-F564-B611D222D428}"/>
              </a:ext>
            </a:extLst>
          </p:cNvPr>
          <p:cNvSpPr>
            <a:spLocks noGrp="1"/>
          </p:cNvSpPr>
          <p:nvPr>
            <p:ph type="body" sz="quarter" idx="46" hasCustomPrompt="1"/>
          </p:nvPr>
        </p:nvSpPr>
        <p:spPr bwMode="white">
          <a:xfrm>
            <a:off x="3407819" y="6056611"/>
            <a:ext cx="2508000" cy="252000"/>
          </a:xfrm>
        </p:spPr>
        <p:txBody>
          <a:bodyPr anchor="t" anchorCtr="0"/>
          <a:lstStyle>
            <a:lvl1pPr marL="0" indent="0">
              <a:spcAft>
                <a:spcPts val="0"/>
              </a:spcAft>
              <a:buNone/>
              <a:defRPr sz="1200">
                <a:solidFill>
                  <a:schemeClr val="tx1"/>
                </a:solidFill>
              </a:defRPr>
            </a:lvl1pPr>
          </a:lstStyle>
          <a:p>
            <a:pPr lvl="0"/>
            <a:r>
              <a:rPr lang="da-DK"/>
              <a:t>Klik for at tilføje </a:t>
            </a:r>
            <a:r>
              <a:rPr lang="da-DK" err="1"/>
              <a:t>linkedin</a:t>
            </a:r>
            <a:endParaRPr lang="da-DK"/>
          </a:p>
        </p:txBody>
      </p:sp>
      <p:sp>
        <p:nvSpPr>
          <p:cNvPr id="47" name="Text Placeholder 22">
            <a:extLst>
              <a:ext uri="{FF2B5EF4-FFF2-40B4-BE49-F238E27FC236}">
                <a16:creationId xmlns:a16="http://schemas.microsoft.com/office/drawing/2014/main" id="{F8F241C5-2A73-6D2B-8586-63401CA56BB5}"/>
              </a:ext>
            </a:extLst>
          </p:cNvPr>
          <p:cNvSpPr>
            <a:spLocks noGrp="1"/>
          </p:cNvSpPr>
          <p:nvPr>
            <p:ph type="body" sz="quarter" idx="47" hasCustomPrompt="1"/>
          </p:nvPr>
        </p:nvSpPr>
        <p:spPr bwMode="white">
          <a:xfrm>
            <a:off x="6275388" y="4888136"/>
            <a:ext cx="2508000" cy="252000"/>
          </a:xfrm>
        </p:spPr>
        <p:txBody>
          <a:bodyPr anchor="b" anchorCtr="0"/>
          <a:lstStyle>
            <a:lvl1pPr marL="0" indent="0">
              <a:spcAft>
                <a:spcPts val="0"/>
              </a:spcAft>
              <a:buNone/>
              <a:defRPr sz="1200">
                <a:solidFill>
                  <a:schemeClr val="tx1"/>
                </a:solidFill>
              </a:defRPr>
            </a:lvl1pPr>
          </a:lstStyle>
          <a:p>
            <a:pPr lvl="0"/>
            <a:r>
              <a:rPr lang="da-DK"/>
              <a:t>Klik for at tilføje navn</a:t>
            </a:r>
          </a:p>
        </p:txBody>
      </p:sp>
      <p:sp>
        <p:nvSpPr>
          <p:cNvPr id="48" name="Text Placeholder 22">
            <a:extLst>
              <a:ext uri="{FF2B5EF4-FFF2-40B4-BE49-F238E27FC236}">
                <a16:creationId xmlns:a16="http://schemas.microsoft.com/office/drawing/2014/main" id="{2AC0368C-1446-691F-39EE-518194C5472C}"/>
              </a:ext>
            </a:extLst>
          </p:cNvPr>
          <p:cNvSpPr>
            <a:spLocks noGrp="1"/>
          </p:cNvSpPr>
          <p:nvPr>
            <p:ph type="body" sz="quarter" idx="48" hasCustomPrompt="1"/>
          </p:nvPr>
        </p:nvSpPr>
        <p:spPr bwMode="white">
          <a:xfrm>
            <a:off x="6275388" y="5138286"/>
            <a:ext cx="2508000" cy="252000"/>
          </a:xfrm>
        </p:spPr>
        <p:txBody>
          <a:bodyPr anchor="t" anchorCtr="0"/>
          <a:lstStyle>
            <a:lvl1pPr marL="0" indent="0">
              <a:spcAft>
                <a:spcPts val="0"/>
              </a:spcAft>
              <a:buNone/>
              <a:defRPr sz="1200">
                <a:solidFill>
                  <a:schemeClr val="tx1"/>
                </a:solidFill>
              </a:defRPr>
            </a:lvl1pPr>
          </a:lstStyle>
          <a:p>
            <a:pPr lvl="0"/>
            <a:r>
              <a:rPr lang="da-DK"/>
              <a:t>Klik for at tilføje afdeling, firma</a:t>
            </a:r>
          </a:p>
        </p:txBody>
      </p:sp>
      <p:sp>
        <p:nvSpPr>
          <p:cNvPr id="49" name="Text Placeholder 22">
            <a:extLst>
              <a:ext uri="{FF2B5EF4-FFF2-40B4-BE49-F238E27FC236}">
                <a16:creationId xmlns:a16="http://schemas.microsoft.com/office/drawing/2014/main" id="{6123CC5D-3F27-81DA-BBAB-0E1308675463}"/>
              </a:ext>
            </a:extLst>
          </p:cNvPr>
          <p:cNvSpPr>
            <a:spLocks noGrp="1"/>
          </p:cNvSpPr>
          <p:nvPr>
            <p:ph type="body" sz="quarter" idx="49" hasCustomPrompt="1"/>
          </p:nvPr>
        </p:nvSpPr>
        <p:spPr bwMode="white">
          <a:xfrm>
            <a:off x="6275388" y="5442536"/>
            <a:ext cx="2508000" cy="252000"/>
          </a:xfrm>
        </p:spPr>
        <p:txBody>
          <a:bodyPr anchor="b" anchorCtr="0"/>
          <a:lstStyle>
            <a:lvl1pPr marL="0" indent="0">
              <a:spcAft>
                <a:spcPts val="0"/>
              </a:spcAft>
              <a:buNone/>
              <a:defRPr sz="1200">
                <a:solidFill>
                  <a:schemeClr val="tx1"/>
                </a:solidFill>
              </a:defRPr>
            </a:lvl1pPr>
          </a:lstStyle>
          <a:p>
            <a:pPr lvl="0"/>
            <a:r>
              <a:rPr lang="da-DK"/>
              <a:t>Klik for at tilføje mobil/telefon</a:t>
            </a:r>
          </a:p>
        </p:txBody>
      </p:sp>
      <p:sp>
        <p:nvSpPr>
          <p:cNvPr id="50" name="Text Placeholder 22">
            <a:extLst>
              <a:ext uri="{FF2B5EF4-FFF2-40B4-BE49-F238E27FC236}">
                <a16:creationId xmlns:a16="http://schemas.microsoft.com/office/drawing/2014/main" id="{DCB976E7-F789-F70B-4939-CA513AF2F38F}"/>
              </a:ext>
            </a:extLst>
          </p:cNvPr>
          <p:cNvSpPr>
            <a:spLocks noGrp="1"/>
          </p:cNvSpPr>
          <p:nvPr>
            <p:ph type="body" sz="quarter" idx="50" hasCustomPrompt="1"/>
          </p:nvPr>
        </p:nvSpPr>
        <p:spPr bwMode="white">
          <a:xfrm>
            <a:off x="6275388" y="5694588"/>
            <a:ext cx="2508000" cy="252000"/>
          </a:xfrm>
        </p:spPr>
        <p:txBody>
          <a:bodyPr anchor="t" anchorCtr="0"/>
          <a:lstStyle>
            <a:lvl1pPr marL="0" indent="0">
              <a:spcAft>
                <a:spcPts val="0"/>
              </a:spcAft>
              <a:buNone/>
              <a:defRPr sz="1200">
                <a:solidFill>
                  <a:schemeClr val="tx1"/>
                </a:solidFill>
              </a:defRPr>
            </a:lvl1pPr>
          </a:lstStyle>
          <a:p>
            <a:pPr lvl="0"/>
            <a:r>
              <a:rPr lang="da-DK"/>
              <a:t>Klik for at tilføje e-mail</a:t>
            </a:r>
          </a:p>
        </p:txBody>
      </p:sp>
      <p:sp>
        <p:nvSpPr>
          <p:cNvPr id="51" name="Text Placeholder 22">
            <a:extLst>
              <a:ext uri="{FF2B5EF4-FFF2-40B4-BE49-F238E27FC236}">
                <a16:creationId xmlns:a16="http://schemas.microsoft.com/office/drawing/2014/main" id="{2D018625-7AED-B5FE-10BC-CCC4168F8B73}"/>
              </a:ext>
            </a:extLst>
          </p:cNvPr>
          <p:cNvSpPr>
            <a:spLocks noGrp="1"/>
          </p:cNvSpPr>
          <p:nvPr>
            <p:ph type="body" sz="quarter" idx="51" hasCustomPrompt="1"/>
          </p:nvPr>
        </p:nvSpPr>
        <p:spPr bwMode="white">
          <a:xfrm>
            <a:off x="6275388" y="6056611"/>
            <a:ext cx="2508000" cy="252000"/>
          </a:xfrm>
        </p:spPr>
        <p:txBody>
          <a:bodyPr anchor="t" anchorCtr="0"/>
          <a:lstStyle>
            <a:lvl1pPr marL="0" indent="0">
              <a:spcAft>
                <a:spcPts val="0"/>
              </a:spcAft>
              <a:buNone/>
              <a:defRPr sz="1200">
                <a:solidFill>
                  <a:schemeClr val="tx1"/>
                </a:solidFill>
              </a:defRPr>
            </a:lvl1pPr>
          </a:lstStyle>
          <a:p>
            <a:pPr lvl="0"/>
            <a:r>
              <a:rPr lang="da-DK"/>
              <a:t>Klik for at tilføje </a:t>
            </a:r>
            <a:r>
              <a:rPr lang="da-DK" err="1"/>
              <a:t>linkedin</a:t>
            </a:r>
            <a:endParaRPr lang="da-DK"/>
          </a:p>
        </p:txBody>
      </p:sp>
      <p:sp>
        <p:nvSpPr>
          <p:cNvPr id="52" name="Text Placeholder 23">
            <a:extLst>
              <a:ext uri="{FF2B5EF4-FFF2-40B4-BE49-F238E27FC236}">
                <a16:creationId xmlns:a16="http://schemas.microsoft.com/office/drawing/2014/main" id="{E86D2FDB-40F6-4879-F956-9BA8E303C838}"/>
              </a:ext>
            </a:extLst>
          </p:cNvPr>
          <p:cNvSpPr>
            <a:spLocks noGrp="1"/>
          </p:cNvSpPr>
          <p:nvPr>
            <p:ph type="body" sz="quarter" idx="52" hasCustomPrompt="1"/>
          </p:nvPr>
        </p:nvSpPr>
        <p:spPr bwMode="white">
          <a:xfrm>
            <a:off x="9144000" y="4888136"/>
            <a:ext cx="2508000" cy="252000"/>
          </a:xfrm>
        </p:spPr>
        <p:txBody>
          <a:bodyPr anchor="b" anchorCtr="0"/>
          <a:lstStyle>
            <a:lvl1pPr marL="0" indent="0">
              <a:spcAft>
                <a:spcPts val="0"/>
              </a:spcAft>
              <a:buNone/>
              <a:defRPr sz="1200">
                <a:solidFill>
                  <a:schemeClr val="tx1"/>
                </a:solidFill>
              </a:defRPr>
            </a:lvl1pPr>
          </a:lstStyle>
          <a:p>
            <a:pPr lvl="0"/>
            <a:r>
              <a:rPr lang="da-DK"/>
              <a:t>Klik for at tilføje navn</a:t>
            </a:r>
          </a:p>
        </p:txBody>
      </p:sp>
      <p:sp>
        <p:nvSpPr>
          <p:cNvPr id="53" name="Text Placeholder 23">
            <a:extLst>
              <a:ext uri="{FF2B5EF4-FFF2-40B4-BE49-F238E27FC236}">
                <a16:creationId xmlns:a16="http://schemas.microsoft.com/office/drawing/2014/main" id="{18C9397E-D6DF-EE82-3CA6-E3D21E9E1736}"/>
              </a:ext>
            </a:extLst>
          </p:cNvPr>
          <p:cNvSpPr>
            <a:spLocks noGrp="1"/>
          </p:cNvSpPr>
          <p:nvPr>
            <p:ph type="body" sz="quarter" idx="53" hasCustomPrompt="1"/>
          </p:nvPr>
        </p:nvSpPr>
        <p:spPr bwMode="white">
          <a:xfrm>
            <a:off x="9144000" y="5138286"/>
            <a:ext cx="2508000" cy="252000"/>
          </a:xfrm>
        </p:spPr>
        <p:txBody>
          <a:bodyPr anchor="t" anchorCtr="0"/>
          <a:lstStyle>
            <a:lvl1pPr marL="0" indent="0">
              <a:spcAft>
                <a:spcPts val="0"/>
              </a:spcAft>
              <a:buNone/>
              <a:defRPr sz="1200">
                <a:solidFill>
                  <a:schemeClr val="tx1"/>
                </a:solidFill>
              </a:defRPr>
            </a:lvl1pPr>
          </a:lstStyle>
          <a:p>
            <a:pPr lvl="0"/>
            <a:r>
              <a:rPr lang="da-DK"/>
              <a:t>Klik for at tilføje afdeling, firma</a:t>
            </a:r>
          </a:p>
        </p:txBody>
      </p:sp>
      <p:sp>
        <p:nvSpPr>
          <p:cNvPr id="54" name="Text Placeholder 23">
            <a:extLst>
              <a:ext uri="{FF2B5EF4-FFF2-40B4-BE49-F238E27FC236}">
                <a16:creationId xmlns:a16="http://schemas.microsoft.com/office/drawing/2014/main" id="{3F1199D9-EB04-C44C-322E-6C021EE413B1}"/>
              </a:ext>
            </a:extLst>
          </p:cNvPr>
          <p:cNvSpPr>
            <a:spLocks noGrp="1"/>
          </p:cNvSpPr>
          <p:nvPr>
            <p:ph type="body" sz="quarter" idx="54" hasCustomPrompt="1"/>
          </p:nvPr>
        </p:nvSpPr>
        <p:spPr bwMode="white">
          <a:xfrm>
            <a:off x="9144000" y="5442536"/>
            <a:ext cx="2508000" cy="252000"/>
          </a:xfrm>
        </p:spPr>
        <p:txBody>
          <a:bodyPr anchor="b" anchorCtr="0"/>
          <a:lstStyle>
            <a:lvl1pPr marL="0" indent="0">
              <a:spcAft>
                <a:spcPts val="0"/>
              </a:spcAft>
              <a:buNone/>
              <a:defRPr sz="1200">
                <a:solidFill>
                  <a:schemeClr val="tx1"/>
                </a:solidFill>
              </a:defRPr>
            </a:lvl1pPr>
          </a:lstStyle>
          <a:p>
            <a:pPr lvl="0"/>
            <a:r>
              <a:rPr lang="da-DK"/>
              <a:t>Klik for at tilføje mobil/telefon</a:t>
            </a:r>
          </a:p>
        </p:txBody>
      </p:sp>
      <p:sp>
        <p:nvSpPr>
          <p:cNvPr id="55" name="Text Placeholder 23">
            <a:extLst>
              <a:ext uri="{FF2B5EF4-FFF2-40B4-BE49-F238E27FC236}">
                <a16:creationId xmlns:a16="http://schemas.microsoft.com/office/drawing/2014/main" id="{D9572D90-28E7-F301-1175-0A8D41465CB3}"/>
              </a:ext>
            </a:extLst>
          </p:cNvPr>
          <p:cNvSpPr>
            <a:spLocks noGrp="1"/>
          </p:cNvSpPr>
          <p:nvPr>
            <p:ph type="body" sz="quarter" idx="55" hasCustomPrompt="1"/>
          </p:nvPr>
        </p:nvSpPr>
        <p:spPr bwMode="white">
          <a:xfrm>
            <a:off x="9144000" y="5694588"/>
            <a:ext cx="2508000" cy="252000"/>
          </a:xfrm>
        </p:spPr>
        <p:txBody>
          <a:bodyPr anchor="t" anchorCtr="0"/>
          <a:lstStyle>
            <a:lvl1pPr marL="0" indent="0">
              <a:spcAft>
                <a:spcPts val="0"/>
              </a:spcAft>
              <a:buNone/>
              <a:defRPr sz="1200">
                <a:solidFill>
                  <a:schemeClr val="tx1"/>
                </a:solidFill>
              </a:defRPr>
            </a:lvl1pPr>
          </a:lstStyle>
          <a:p>
            <a:pPr lvl="0"/>
            <a:r>
              <a:rPr lang="da-DK"/>
              <a:t>Klik for at tilføje e-mail</a:t>
            </a:r>
          </a:p>
        </p:txBody>
      </p:sp>
      <p:sp>
        <p:nvSpPr>
          <p:cNvPr id="56" name="Text Placeholder 23">
            <a:extLst>
              <a:ext uri="{FF2B5EF4-FFF2-40B4-BE49-F238E27FC236}">
                <a16:creationId xmlns:a16="http://schemas.microsoft.com/office/drawing/2014/main" id="{7A1DEA5A-ADBB-043B-7BC6-5040BDABDCB9}"/>
              </a:ext>
            </a:extLst>
          </p:cNvPr>
          <p:cNvSpPr>
            <a:spLocks noGrp="1"/>
          </p:cNvSpPr>
          <p:nvPr>
            <p:ph type="body" sz="quarter" idx="56" hasCustomPrompt="1"/>
          </p:nvPr>
        </p:nvSpPr>
        <p:spPr bwMode="white">
          <a:xfrm>
            <a:off x="9144000" y="6056611"/>
            <a:ext cx="2508000" cy="252000"/>
          </a:xfrm>
        </p:spPr>
        <p:txBody>
          <a:bodyPr anchor="t" anchorCtr="0"/>
          <a:lstStyle>
            <a:lvl1pPr marL="0" indent="0">
              <a:spcAft>
                <a:spcPts val="0"/>
              </a:spcAft>
              <a:buNone/>
              <a:defRPr sz="1200">
                <a:solidFill>
                  <a:schemeClr val="tx1"/>
                </a:solidFill>
              </a:defRPr>
            </a:lvl1pPr>
          </a:lstStyle>
          <a:p>
            <a:pPr lvl="0"/>
            <a:r>
              <a:rPr lang="da-DK"/>
              <a:t>Klik for at tilføje </a:t>
            </a:r>
            <a:r>
              <a:rPr lang="da-DK" err="1"/>
              <a:t>linkedin</a:t>
            </a:r>
            <a:endParaRPr lang="da-DK"/>
          </a:p>
        </p:txBody>
      </p:sp>
      <p:sp>
        <p:nvSpPr>
          <p:cNvPr id="8" name="Pladsholder til billede 11">
            <a:extLst>
              <a:ext uri="{FF2B5EF4-FFF2-40B4-BE49-F238E27FC236}">
                <a16:creationId xmlns:a16="http://schemas.microsoft.com/office/drawing/2014/main" id="{033FF464-E452-340A-50DD-6CF78FC9DCCC}"/>
              </a:ext>
            </a:extLst>
          </p:cNvPr>
          <p:cNvSpPr>
            <a:spLocks noGrp="1" noChangeAspect="1"/>
          </p:cNvSpPr>
          <p:nvPr>
            <p:ph type="pic" sz="quarter" idx="57" hasCustomPrompt="1"/>
          </p:nvPr>
        </p:nvSpPr>
        <p:spPr bwMode="white">
          <a:xfrm>
            <a:off x="539750" y="4017053"/>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10" name="Pladsholder til billede 11">
            <a:extLst>
              <a:ext uri="{FF2B5EF4-FFF2-40B4-BE49-F238E27FC236}">
                <a16:creationId xmlns:a16="http://schemas.microsoft.com/office/drawing/2014/main" id="{BF3811D4-29A0-33F6-2A6A-2223C93B4013}"/>
              </a:ext>
            </a:extLst>
          </p:cNvPr>
          <p:cNvSpPr>
            <a:spLocks noGrp="1" noChangeAspect="1"/>
          </p:cNvSpPr>
          <p:nvPr>
            <p:ph type="pic" sz="quarter" idx="58" hasCustomPrompt="1"/>
          </p:nvPr>
        </p:nvSpPr>
        <p:spPr bwMode="white">
          <a:xfrm>
            <a:off x="3407819" y="4017053"/>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57" name="Pladsholder til billede 11">
            <a:extLst>
              <a:ext uri="{FF2B5EF4-FFF2-40B4-BE49-F238E27FC236}">
                <a16:creationId xmlns:a16="http://schemas.microsoft.com/office/drawing/2014/main" id="{5645EAE6-8B5B-B1C2-47F2-9053FDAF7F56}"/>
              </a:ext>
            </a:extLst>
          </p:cNvPr>
          <p:cNvSpPr>
            <a:spLocks noGrp="1" noChangeAspect="1"/>
          </p:cNvSpPr>
          <p:nvPr>
            <p:ph type="pic" sz="quarter" idx="59" hasCustomPrompt="1"/>
          </p:nvPr>
        </p:nvSpPr>
        <p:spPr bwMode="white">
          <a:xfrm>
            <a:off x="6275917" y="4017053"/>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
        <p:nvSpPr>
          <p:cNvPr id="58" name="Pladsholder til billede 11">
            <a:extLst>
              <a:ext uri="{FF2B5EF4-FFF2-40B4-BE49-F238E27FC236}">
                <a16:creationId xmlns:a16="http://schemas.microsoft.com/office/drawing/2014/main" id="{69F104A8-8C16-2776-52E5-5C7C3C89887C}"/>
              </a:ext>
            </a:extLst>
          </p:cNvPr>
          <p:cNvSpPr>
            <a:spLocks noGrp="1" noChangeAspect="1"/>
          </p:cNvSpPr>
          <p:nvPr>
            <p:ph type="pic" sz="quarter" idx="60" hasCustomPrompt="1"/>
          </p:nvPr>
        </p:nvSpPr>
        <p:spPr bwMode="white">
          <a:xfrm>
            <a:off x="9144000" y="4017053"/>
            <a:ext cx="745200" cy="745200"/>
          </a:xfrm>
          <a:prstGeom prst="ellipse">
            <a:avLst/>
          </a:prstGeom>
          <a:noFill/>
        </p:spPr>
        <p:txBody>
          <a:bodyPr wrap="none" lIns="864000" tIns="0" rIns="0" bIns="0"/>
          <a:lstStyle>
            <a:lvl1pPr marL="0" indent="0">
              <a:buNone/>
              <a:defRPr sz="1000">
                <a:solidFill>
                  <a:schemeClr val="tx1"/>
                </a:solidFill>
              </a:defRPr>
            </a:lvl1pPr>
          </a:lstStyle>
          <a:p>
            <a:r>
              <a:rPr lang="da-DK"/>
              <a:t>Klik på denne tekst </a:t>
            </a:r>
            <a:br>
              <a:rPr lang="da-DK"/>
            </a:br>
            <a:r>
              <a:rPr lang="da-DK"/>
              <a:t>og indsæt billede </a:t>
            </a:r>
            <a:br>
              <a:rPr lang="da-DK"/>
            </a:br>
            <a:r>
              <a:rPr lang="da-DK"/>
              <a:t>via Skyfish ikonet.</a:t>
            </a:r>
          </a:p>
        </p:txBody>
      </p:sp>
    </p:spTree>
    <p:extLst>
      <p:ext uri="{BB962C8B-B14F-4D97-AF65-F5344CB8AC3E}">
        <p14:creationId xmlns:p14="http://schemas.microsoft.com/office/powerpoint/2010/main" val="3785527505"/>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Afslutning">
    <p:bg>
      <p:bgRef idx="1001">
        <a:schemeClr val="bg2"/>
      </p:bgRef>
    </p:bg>
    <p:spTree>
      <p:nvGrpSpPr>
        <p:cNvPr id="1" name=""/>
        <p:cNvGrpSpPr/>
        <p:nvPr/>
      </p:nvGrpSpPr>
      <p:grpSpPr>
        <a:xfrm>
          <a:off x="0" y="0"/>
          <a:ext cx="0" cy="0"/>
          <a:chOff x="0" y="0"/>
          <a:chExt cx="0" cy="0"/>
        </a:xfrm>
      </p:grpSpPr>
      <p:sp>
        <p:nvSpPr>
          <p:cNvPr id="7" name="Baggrund">
            <a:extLst>
              <a:ext uri="{FF2B5EF4-FFF2-40B4-BE49-F238E27FC236}">
                <a16:creationId xmlns:a16="http://schemas.microsoft.com/office/drawing/2014/main" id="{B3F73190-926D-48A2-870D-87A6E1C97AEC}"/>
              </a:ext>
            </a:extLst>
          </p:cNvPr>
          <p:cNvSpPr/>
          <p:nvPr/>
        </p:nvSpPr>
        <p:spPr>
          <a:xfrm>
            <a:off x="0" y="0"/>
            <a:ext cx="12192000" cy="6858000"/>
          </a:xfrm>
          <a:custGeom>
            <a:avLst/>
            <a:gdLst>
              <a:gd name="connsiteX0" fmla="*/ 0 w 18288000"/>
              <a:gd name="connsiteY0" fmla="*/ 0 h 10287000"/>
              <a:gd name="connsiteX1" fmla="*/ 18288000 w 18288000"/>
              <a:gd name="connsiteY1" fmla="*/ 0 h 10287000"/>
              <a:gd name="connsiteX2" fmla="*/ 18288000 w 18288000"/>
              <a:gd name="connsiteY2" fmla="*/ 10287000 h 10287000"/>
              <a:gd name="connsiteX3" fmla="*/ 0 w 1828800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8288000" h="10287000">
                <a:moveTo>
                  <a:pt x="0" y="0"/>
                </a:moveTo>
                <a:lnTo>
                  <a:pt x="18288000" y="0"/>
                </a:lnTo>
                <a:lnTo>
                  <a:pt x="18288000" y="10287000"/>
                </a:lnTo>
                <a:lnTo>
                  <a:pt x="0" y="10287000"/>
                </a:lnTo>
                <a:close/>
              </a:path>
            </a:pathLst>
          </a:custGeom>
          <a:solidFill>
            <a:schemeClr val="accent2"/>
          </a:solidFill>
          <a:ln w="9525" cap="flat">
            <a:noFill/>
            <a:prstDash val="solid"/>
            <a:miter/>
          </a:ln>
        </p:spPr>
        <p:txBody>
          <a:bodyPr rtlCol="0" anchor="ctr"/>
          <a:lstStyle/>
          <a:p>
            <a:endParaRPr lang="da-DK"/>
          </a:p>
        </p:txBody>
      </p:sp>
      <p:grpSp>
        <p:nvGrpSpPr>
          <p:cNvPr id="6" name="Group 5">
            <a:extLst>
              <a:ext uri="{FF2B5EF4-FFF2-40B4-BE49-F238E27FC236}">
                <a16:creationId xmlns:a16="http://schemas.microsoft.com/office/drawing/2014/main" id="{1DC52C35-A4BC-1A6A-7D44-97BEBEF85F65}"/>
              </a:ext>
            </a:extLst>
          </p:cNvPr>
          <p:cNvGrpSpPr/>
          <p:nvPr userDrawn="1"/>
        </p:nvGrpSpPr>
        <p:grpSpPr>
          <a:xfrm rot="5400000">
            <a:off x="8780583" y="1137140"/>
            <a:ext cx="4548555" cy="2274277"/>
            <a:chOff x="3408363" y="4698000"/>
            <a:chExt cx="4320001" cy="2160000"/>
          </a:xfrm>
          <a:solidFill>
            <a:schemeClr val="accent1"/>
          </a:solidFill>
        </p:grpSpPr>
        <p:sp>
          <p:nvSpPr>
            <p:cNvPr id="8" name="Rectangle 1">
              <a:extLst>
                <a:ext uri="{FF2B5EF4-FFF2-40B4-BE49-F238E27FC236}">
                  <a16:creationId xmlns:a16="http://schemas.microsoft.com/office/drawing/2014/main" id="{4E2E2F56-CEF5-E831-4B72-75BFE50E5A71}"/>
                </a:ext>
              </a:extLst>
            </p:cNvPr>
            <p:cNvSpPr/>
            <p:nvPr/>
          </p:nvSpPr>
          <p:spPr>
            <a:xfrm rot="10800000">
              <a:off x="3408363" y="4698000"/>
              <a:ext cx="2160000" cy="216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9" name="Oval 2">
              <a:extLst>
                <a:ext uri="{FF2B5EF4-FFF2-40B4-BE49-F238E27FC236}">
                  <a16:creationId xmlns:a16="http://schemas.microsoft.com/office/drawing/2014/main" id="{E0E6C6CD-8F65-8FE8-456C-8FA53B4F2F8A}"/>
                </a:ext>
              </a:extLst>
            </p:cNvPr>
            <p:cNvSpPr/>
            <p:nvPr/>
          </p:nvSpPr>
          <p:spPr>
            <a:xfrm rot="10800000">
              <a:off x="5568364" y="4698000"/>
              <a:ext cx="2160000" cy="21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grpSp>
      <p:sp>
        <p:nvSpPr>
          <p:cNvPr id="2" name="Title 1">
            <a:extLst>
              <a:ext uri="{FF2B5EF4-FFF2-40B4-BE49-F238E27FC236}">
                <a16:creationId xmlns:a16="http://schemas.microsoft.com/office/drawing/2014/main" id="{800DCCA7-31B2-41D1-89F6-C6434BB14DF5}"/>
              </a:ext>
            </a:extLst>
          </p:cNvPr>
          <p:cNvSpPr>
            <a:spLocks noGrp="1"/>
          </p:cNvSpPr>
          <p:nvPr>
            <p:ph type="title" hasCustomPrompt="1"/>
          </p:nvPr>
        </p:nvSpPr>
        <p:spPr bwMode="white">
          <a:xfrm>
            <a:off x="3406774" y="2144713"/>
            <a:ext cx="5376863" cy="2498400"/>
          </a:xfrm>
        </p:spPr>
        <p:txBody>
          <a:bodyPr anchor="ctr" anchorCtr="0"/>
          <a:lstStyle>
            <a:lvl1pPr>
              <a:defRPr sz="5400">
                <a:solidFill>
                  <a:schemeClr val="tx1"/>
                </a:solidFill>
              </a:defRPr>
            </a:lvl1pPr>
          </a:lstStyle>
          <a:p>
            <a:r>
              <a:rPr lang="da-DK"/>
              <a:t>Klik for at tilføje titel</a:t>
            </a:r>
          </a:p>
        </p:txBody>
      </p:sp>
      <p:sp>
        <p:nvSpPr>
          <p:cNvPr id="3" name="Date Placeholder 2">
            <a:extLst>
              <a:ext uri="{FF2B5EF4-FFF2-40B4-BE49-F238E27FC236}">
                <a16:creationId xmlns:a16="http://schemas.microsoft.com/office/drawing/2014/main" id="{C6BCF23A-51F9-4D70-92EC-C44672400341}"/>
              </a:ext>
            </a:extLst>
          </p:cNvPr>
          <p:cNvSpPr>
            <a:spLocks noGrp="1"/>
          </p:cNvSpPr>
          <p:nvPr>
            <p:ph type="dt" sz="half" idx="10"/>
          </p:nvPr>
        </p:nvSpPr>
        <p:spPr bwMode="white"/>
        <p:txBody>
          <a:bodyPr/>
          <a:lstStyle/>
          <a:p>
            <a:fld id="{3B476B8D-7CD0-4BFB-8649-B04E65B82376}" type="datetime2">
              <a:rPr lang="da-DK" smtClean="0"/>
              <a:t>3. oktober 2025</a:t>
            </a:fld>
            <a:endParaRPr lang="da-DK"/>
          </a:p>
        </p:txBody>
      </p:sp>
      <p:sp>
        <p:nvSpPr>
          <p:cNvPr id="4" name="Footer Placeholder 3">
            <a:extLst>
              <a:ext uri="{FF2B5EF4-FFF2-40B4-BE49-F238E27FC236}">
                <a16:creationId xmlns:a16="http://schemas.microsoft.com/office/drawing/2014/main" id="{5BD9EF91-DCED-415C-B72F-4EFB2DD56A94}"/>
              </a:ext>
            </a:extLst>
          </p:cNvPr>
          <p:cNvSpPr>
            <a:spLocks noGrp="1"/>
          </p:cNvSpPr>
          <p:nvPr>
            <p:ph type="ftr" sz="quarter" idx="11"/>
          </p:nvPr>
        </p:nvSpPr>
        <p:spPr bwMode="white"/>
        <p:txBody>
          <a:bodyPr/>
          <a:lstStyle/>
          <a:p>
            <a:endParaRPr lang="da-DK"/>
          </a:p>
        </p:txBody>
      </p:sp>
      <p:sp>
        <p:nvSpPr>
          <p:cNvPr id="5" name="Slide Number Placeholder 4">
            <a:extLst>
              <a:ext uri="{FF2B5EF4-FFF2-40B4-BE49-F238E27FC236}">
                <a16:creationId xmlns:a16="http://schemas.microsoft.com/office/drawing/2014/main" id="{0C7DE60D-1F2D-44AD-84CF-17B13F041A4D}"/>
              </a:ext>
            </a:extLst>
          </p:cNvPr>
          <p:cNvSpPr>
            <a:spLocks noGrp="1"/>
          </p:cNvSpPr>
          <p:nvPr>
            <p:ph type="sldNum" sz="quarter" idx="12"/>
          </p:nvPr>
        </p:nvSpPr>
        <p:spPr bwMode="white"/>
        <p:txBody>
          <a:bodyPr/>
          <a:lstStyle/>
          <a:p>
            <a:fld id="{23AA811B-2EBD-4900-905E-5BE206449611}" type="slidenum">
              <a:rPr lang="da-DK" smtClean="0"/>
              <a:pPr/>
              <a:t>‹nr.›</a:t>
            </a:fld>
            <a:endParaRPr lang="da-DK"/>
          </a:p>
        </p:txBody>
      </p:sp>
      <p:sp>
        <p:nvSpPr>
          <p:cNvPr id="14" name="Freeform: Shape 13">
            <a:extLst>
              <a:ext uri="{FF2B5EF4-FFF2-40B4-BE49-F238E27FC236}">
                <a16:creationId xmlns:a16="http://schemas.microsoft.com/office/drawing/2014/main" id="{5C1CB3A1-46DF-521F-BEC3-02EF44192A8F}"/>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solidFill>
                <a:schemeClr val="tx1"/>
              </a:solidFill>
            </a:endParaRPr>
          </a:p>
        </p:txBody>
      </p:sp>
    </p:spTree>
    <p:extLst>
      <p:ext uri="{BB962C8B-B14F-4D97-AF65-F5344CB8AC3E}">
        <p14:creationId xmlns:p14="http://schemas.microsoft.com/office/powerpoint/2010/main" val="1350253334"/>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Brugerguide ONE">
    <p:spTree>
      <p:nvGrpSpPr>
        <p:cNvPr id="1" name=""/>
        <p:cNvGrpSpPr/>
        <p:nvPr/>
      </p:nvGrpSpPr>
      <p:grpSpPr>
        <a:xfrm>
          <a:off x="0" y="0"/>
          <a:ext cx="0" cy="0"/>
          <a:chOff x="0" y="0"/>
          <a:chExt cx="0" cy="0"/>
        </a:xfrm>
      </p:grpSpPr>
      <p:sp>
        <p:nvSpPr>
          <p:cNvPr id="12" name="Text Box 3">
            <a:extLst>
              <a:ext uri="{FF2B5EF4-FFF2-40B4-BE49-F238E27FC236}">
                <a16:creationId xmlns:a16="http://schemas.microsoft.com/office/drawing/2014/main" id="{86940190-31B3-4285-B172-A74BDBF7AF53}"/>
              </a:ext>
            </a:extLst>
          </p:cNvPr>
          <p:cNvSpPr txBox="1">
            <a:spLocks noChangeArrowheads="1"/>
          </p:cNvSpPr>
          <p:nvPr userDrawn="1"/>
        </p:nvSpPr>
        <p:spPr bwMode="auto">
          <a:xfrm>
            <a:off x="4345027" y="1484283"/>
            <a:ext cx="2772000" cy="4693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1200"/>
              </a:spcBef>
              <a:spcAft>
                <a:spcPts val="600"/>
              </a:spcAft>
              <a:buClrTx/>
              <a:buSzTx/>
              <a:buFontTx/>
              <a:buNone/>
              <a:tabLst/>
              <a:defRPr/>
            </a:pPr>
            <a:r>
              <a:rPr lang="da-DK" sz="1600">
                <a:latin typeface="+mn-lt"/>
                <a:cs typeface="Arial" panose="020B0604020202020204" pitchFamily="34" charset="0"/>
              </a:rPr>
              <a:t>BILLEDER</a:t>
            </a:r>
            <a:br>
              <a:rPr lang="da-DK" sz="1600">
                <a:latin typeface="+mn-lt"/>
                <a:cs typeface="Arial" panose="020B0604020202020204" pitchFamily="34" charset="0"/>
              </a:rPr>
            </a:br>
            <a:r>
              <a:rPr lang="da-DK" sz="900" b="1" noProof="1">
                <a:solidFill>
                  <a:schemeClr val="tx1"/>
                </a:solidFill>
                <a:latin typeface="+mn-lt"/>
                <a:cs typeface="Arial" panose="020B0604020202020204" pitchFamily="34" charset="0"/>
              </a:rPr>
              <a:t>Indsæt fra Templafy</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den blå </a:t>
            </a:r>
            <a:r>
              <a:rPr lang="da-DK" altLang="da-DK" sz="900" b="1" baseline="0" noProof="1">
                <a:solidFill>
                  <a:schemeClr val="tx1"/>
                </a:solidFill>
                <a:latin typeface="+mn-lt"/>
                <a:cs typeface="Arial" panose="020B0604020202020204" pitchFamily="34" charset="0"/>
              </a:rPr>
              <a:t>Templafy </a:t>
            </a:r>
            <a:r>
              <a:rPr lang="da-DK" altLang="da-DK" sz="900" b="0" baseline="0" noProof="1">
                <a:solidFill>
                  <a:schemeClr val="tx1"/>
                </a:solidFill>
                <a:latin typeface="+mn-lt"/>
                <a:cs typeface="Arial" panose="020B0604020202020204" pitchFamily="34" charset="0"/>
              </a:rPr>
              <a:t>knap</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1" baseline="0" noProof="1">
                <a:solidFill>
                  <a:schemeClr val="tx1"/>
                </a:solidFill>
                <a:latin typeface="+mn-lt"/>
                <a:cs typeface="Arial" panose="020B0604020202020204" pitchFamily="34" charset="0"/>
              </a:rPr>
              <a:t>2. </a:t>
            </a:r>
            <a:r>
              <a:rPr lang="da-DK" altLang="da-DK" sz="900" b="0" baseline="0" noProof="1">
                <a:solidFill>
                  <a:schemeClr val="tx1"/>
                </a:solidFill>
                <a:latin typeface="+mn-lt"/>
                <a:cs typeface="Arial" panose="020B0604020202020204" pitchFamily="34" charset="0"/>
              </a:rPr>
              <a:t>I dropdown menuen, vælg </a:t>
            </a:r>
            <a:r>
              <a:rPr lang="da-DK" altLang="da-DK" sz="900" b="1" baseline="0" noProof="1">
                <a:solidFill>
                  <a:schemeClr val="tx1"/>
                </a:solidFill>
                <a:latin typeface="+mn-lt"/>
                <a:cs typeface="Arial" panose="020B0604020202020204" pitchFamily="34" charset="0"/>
              </a:rPr>
              <a:t>Images</a:t>
            </a:r>
            <a:r>
              <a:rPr lang="da-DK" altLang="da-DK" sz="900" b="0" baseline="0" noProof="1">
                <a:solidFill>
                  <a:schemeClr val="tx1"/>
                </a:solidFill>
                <a:latin typeface="+mn-lt"/>
                <a:cs typeface="Arial" panose="020B0604020202020204" pitchFamily="34" charset="0"/>
              </a:rPr>
              <a:t>, klik på </a:t>
            </a:r>
            <a:r>
              <a:rPr lang="da-DK" altLang="da-DK" sz="900" b="1" baseline="0" noProof="1">
                <a:solidFill>
                  <a:schemeClr val="tx1"/>
                </a:solidFill>
                <a:latin typeface="+mn-lt"/>
                <a:cs typeface="Arial" panose="020B0604020202020204" pitchFamily="34" charset="0"/>
              </a:rPr>
              <a:t>Skyfish</a:t>
            </a:r>
            <a:r>
              <a:rPr lang="da-DK" altLang="da-DK" sz="900" b="0" i="0" baseline="0" noProof="1">
                <a:solidFill>
                  <a:schemeClr val="tx1"/>
                </a:solidFill>
                <a:latin typeface="+mn-lt"/>
                <a:cs typeface="Arial" panose="020B0604020202020204" pitchFamily="34" charset="0"/>
              </a:rPr>
              <a:t> knappen</a:t>
            </a:r>
            <a:r>
              <a:rPr lang="da-DK" altLang="da-DK" sz="900" b="0" baseline="0" noProof="1">
                <a:solidFill>
                  <a:schemeClr val="tx1"/>
                </a:solidFill>
                <a:latin typeface="+mn-lt"/>
                <a:cs typeface="Arial" panose="020B0604020202020204" pitchFamily="34" charset="0"/>
              </a:rPr>
              <a:t> i Templafy vinduet i højre side af skærmen</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altLang="da-DK" sz="900" b="0" baseline="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1" baseline="0" noProof="1">
                <a:solidFill>
                  <a:schemeClr val="tx1"/>
                </a:solidFill>
                <a:latin typeface="+mn-lt"/>
                <a:cs typeface="Arial" panose="020B0604020202020204" pitchFamily="34" charset="0"/>
              </a:rPr>
              <a:t>Indsæt billede</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På slides med billedpladsholder, klik på ikonet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endParaRPr lang="da-DK" altLang="da-DK" sz="900" b="1" noProof="1">
              <a:solidFill>
                <a:schemeClr val="tx1"/>
              </a:solidFill>
              <a:latin typeface="+mn-lt"/>
              <a:cs typeface="Arial" panose="020B0604020202020204" pitchFamily="34" charset="0"/>
            </a:endParaRP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skalere billedet, så 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indsætter et nyt, kan billedet lægge sig foran tekst og grafik. Hvis dette sker, højreklik på billedet og vælg </a:t>
            </a:r>
            <a:r>
              <a:rPr lang="da-DK" altLang="da-DK" sz="900" b="1" noProof="1">
                <a:solidFill>
                  <a:schemeClr val="tx1"/>
                </a:solidFill>
                <a:latin typeface="+mn-lt"/>
                <a:cs typeface="Arial" panose="020B0604020202020204" pitchFamily="34" charset="0"/>
              </a:rPr>
              <a:t>Placer bagest</a:t>
            </a:r>
          </a:p>
          <a:p>
            <a:pPr eaLnBrk="1" hangingPunct="1">
              <a:spcAft>
                <a:spcPts val="600"/>
              </a:spcAft>
              <a:defRPr/>
            </a:pPr>
            <a:endParaRPr lang="da-DK" alt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a:latin typeface="+mn-lt"/>
                <a:cs typeface="Arial" panose="020B0604020202020204" pitchFamily="34" charset="0"/>
              </a:rPr>
              <a:t>HJÆLPELINJER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endParaRPr lang="da-DK" altLang="da-DK" sz="900" b="1" noProof="1">
              <a:solidFill>
                <a:schemeClr val="tx1"/>
              </a:solidFill>
              <a:latin typeface="+mn-lt"/>
              <a:cs typeface="Arial" panose="020B0604020202020204" pitchFamily="34" charset="0"/>
            </a:endParaRPr>
          </a:p>
        </p:txBody>
      </p:sp>
      <p:grpSp>
        <p:nvGrpSpPr>
          <p:cNvPr id="19" name="Gruppe 18">
            <a:extLst>
              <a:ext uri="{FF2B5EF4-FFF2-40B4-BE49-F238E27FC236}">
                <a16:creationId xmlns:a16="http://schemas.microsoft.com/office/drawing/2014/main" id="{EB0E7C24-B1F4-440B-ABFD-7BE7799C986C}"/>
              </a:ext>
            </a:extLst>
          </p:cNvPr>
          <p:cNvGrpSpPr/>
          <p:nvPr userDrawn="1"/>
        </p:nvGrpSpPr>
        <p:grpSpPr>
          <a:xfrm>
            <a:off x="7131861" y="1744119"/>
            <a:ext cx="676669" cy="997704"/>
            <a:chOff x="6442771" y="2574072"/>
            <a:chExt cx="676669" cy="997704"/>
          </a:xfrm>
        </p:grpSpPr>
        <p:pic>
          <p:nvPicPr>
            <p:cNvPr id="20" name="Billede 19">
              <a:extLst>
                <a:ext uri="{FF2B5EF4-FFF2-40B4-BE49-F238E27FC236}">
                  <a16:creationId xmlns:a16="http://schemas.microsoft.com/office/drawing/2014/main" id="{97D49D67-0656-4D65-BDC8-19DC3FA200EB}"/>
                </a:ext>
              </a:extLst>
            </p:cNvPr>
            <p:cNvPicPr>
              <a:picLocks noChangeAspect="1"/>
            </p:cNvPicPr>
            <p:nvPr userDrawn="1"/>
          </p:nvPicPr>
          <p:blipFill>
            <a:blip r:embed="rId2"/>
            <a:stretch>
              <a:fillRect/>
            </a:stretch>
          </p:blipFill>
          <p:spPr>
            <a:xfrm>
              <a:off x="6442771" y="2574072"/>
              <a:ext cx="305786" cy="365851"/>
            </a:xfrm>
            <a:prstGeom prst="rect">
              <a:avLst/>
            </a:prstGeom>
          </p:spPr>
        </p:pic>
        <p:pic>
          <p:nvPicPr>
            <p:cNvPr id="21" name="Billede 20">
              <a:extLst>
                <a:ext uri="{FF2B5EF4-FFF2-40B4-BE49-F238E27FC236}">
                  <a16:creationId xmlns:a16="http://schemas.microsoft.com/office/drawing/2014/main" id="{0BC3FA04-2488-4F3A-A6FA-54AB316150D1}"/>
                </a:ext>
              </a:extLst>
            </p:cNvPr>
            <p:cNvPicPr>
              <a:picLocks noChangeAspect="1"/>
            </p:cNvPicPr>
            <p:nvPr userDrawn="1"/>
          </p:nvPicPr>
          <p:blipFill rotWithShape="1">
            <a:blip r:embed="rId3"/>
            <a:srcRect l="1432" t="16308" r="2422" b="1509"/>
            <a:stretch/>
          </p:blipFill>
          <p:spPr>
            <a:xfrm>
              <a:off x="6444587" y="2943287"/>
              <a:ext cx="674853" cy="628489"/>
            </a:xfrm>
            <a:prstGeom prst="rect">
              <a:avLst/>
            </a:prstGeom>
            <a:ln w="3175">
              <a:solidFill>
                <a:schemeClr val="bg1">
                  <a:lumMod val="95000"/>
                </a:schemeClr>
              </a:solidFill>
            </a:ln>
          </p:spPr>
        </p:pic>
      </p:grpSp>
      <p:sp>
        <p:nvSpPr>
          <p:cNvPr id="23" name="Text Box 3">
            <a:extLst>
              <a:ext uri="{FF2B5EF4-FFF2-40B4-BE49-F238E27FC236}">
                <a16:creationId xmlns:a16="http://schemas.microsoft.com/office/drawing/2014/main" id="{16A5B6A0-03E8-41F0-86AC-378C5C3FB6BB}"/>
              </a:ext>
            </a:extLst>
          </p:cNvPr>
          <p:cNvSpPr txBox="1">
            <a:spLocks noChangeArrowheads="1"/>
          </p:cNvSpPr>
          <p:nvPr userDrawn="1"/>
        </p:nvSpPr>
        <p:spPr bwMode="auto">
          <a:xfrm>
            <a:off x="8452255" y="1495485"/>
            <a:ext cx="2861185" cy="467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a:latin typeface="+mn-lt"/>
                <a:cs typeface="Arial" panose="020B0604020202020204" pitchFamily="34" charset="0"/>
              </a:rPr>
              <a:t>SIDEHOVED &amp; -FOD</a:t>
            </a:r>
            <a:endParaRPr lang="da-DK" altLang="da-DK" sz="16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Gør dette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Sidehoved og Sidefod</a:t>
            </a:r>
            <a:r>
              <a:rPr lang="da-DK" altLang="da-DK" sz="900" b="0" noProof="1">
                <a:solidFill>
                  <a:schemeClr val="tx1"/>
                </a:solidFill>
                <a:latin typeface="+mn-lt"/>
                <a:cs typeface="Arial" panose="020B0604020202020204" pitchFamily="34" charset="0"/>
              </a:rPr>
              <a:t> 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(indtast evt.. Datoi dato feltet og tekst i sidefod) 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p>
          <a:p>
            <a:pPr eaLnBrk="1" hangingPunct="1">
              <a:spcAft>
                <a:spcPts val="600"/>
              </a:spcAft>
              <a:defRPr/>
            </a:pP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2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a:p>
            <a:pPr eaLnBrk="1" hangingPunct="1">
              <a:spcAft>
                <a:spcPts val="600"/>
              </a:spcAft>
              <a:defRPr/>
            </a:pP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a:latin typeface="+mn-lt"/>
                <a:cs typeface="Arial" panose="020B0604020202020204" pitchFamily="34" charset="0"/>
              </a:rPr>
              <a:t>SLIDES &amp; SLIDE ELEMENTS</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Indsæt prædefineret slides og elementer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fra </a:t>
            </a:r>
            <a:r>
              <a:rPr lang="da-DK" altLang="da-DK" sz="900" b="1" noProof="1">
                <a:solidFill>
                  <a:schemeClr val="tx1"/>
                </a:solidFill>
                <a:latin typeface="+mn-lt"/>
                <a:cs typeface="Arial" panose="020B0604020202020204" pitchFamily="34" charset="0"/>
              </a:rPr>
              <a:t>Templafy</a:t>
            </a:r>
            <a:r>
              <a:rPr lang="da-DK" altLang="da-DK" sz="900" b="0" noProof="1">
                <a:solidFill>
                  <a:schemeClr val="tx1"/>
                </a:solidFill>
                <a:latin typeface="+mn-lt"/>
                <a:cs typeface="Arial" panose="020B0604020202020204" pitchFamily="34" charset="0"/>
              </a:rPr>
              <a:t> knappen. Vælg </a:t>
            </a:r>
            <a:r>
              <a:rPr lang="da-DK" altLang="da-DK" sz="900" b="1" noProof="1">
                <a:solidFill>
                  <a:schemeClr val="tx1"/>
                </a:solidFill>
                <a:latin typeface="+mn-lt"/>
                <a:cs typeface="Arial" panose="020B0604020202020204" pitchFamily="34" charset="0"/>
              </a:rPr>
              <a:t>Slides</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Slide elements </a:t>
            </a:r>
            <a:r>
              <a:rPr lang="da-DK" altLang="da-DK" sz="900" b="0" noProof="1">
                <a:solidFill>
                  <a:schemeClr val="tx1"/>
                </a:solidFill>
                <a:latin typeface="+mn-lt"/>
                <a:cs typeface="Arial" panose="020B0604020202020204" pitchFamily="34" charset="0"/>
              </a:rPr>
              <a:t>fra dropdown menuen eller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knapperne i Templafy vinduet i højre side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af skærmen</a:t>
            </a:r>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sp>
        <p:nvSpPr>
          <p:cNvPr id="28" name="Text Box 2">
            <a:extLst>
              <a:ext uri="{FF2B5EF4-FFF2-40B4-BE49-F238E27FC236}">
                <a16:creationId xmlns:a16="http://schemas.microsoft.com/office/drawing/2014/main" id="{51D73D8C-1A2D-434D-8578-06D3B043BE46}"/>
              </a:ext>
            </a:extLst>
          </p:cNvPr>
          <p:cNvSpPr txBox="1">
            <a:spLocks noChangeArrowheads="1"/>
          </p:cNvSpPr>
          <p:nvPr userDrawn="1"/>
        </p:nvSpPr>
        <p:spPr bwMode="auto">
          <a:xfrm>
            <a:off x="539752" y="1484283"/>
            <a:ext cx="2772000" cy="4682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a:t>
            </a:r>
            <a:r>
              <a:rPr lang="da-DK" altLang="da-DK" sz="900" b="0" noProof="1">
                <a:solidFill>
                  <a:schemeClr val="tx1"/>
                </a:solidFill>
                <a:latin typeface="+mn-lt"/>
                <a:cs typeface="Arial" panose="020B0604020202020204" pitchFamily="34" charset="0"/>
              </a:rPr>
              <a:t>, 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et næste</a:t>
            </a:r>
          </a:p>
          <a:p>
            <a:pPr eaLnBrk="1" hangingPunct="1">
              <a:spcAft>
                <a:spcPts val="600"/>
              </a:spcAft>
              <a:defRPr/>
            </a:pPr>
            <a:r>
              <a:rPr lang="da-DK" altLang="da-DK" sz="900" b="0" noProof="1">
                <a:solidFill>
                  <a:schemeClr val="tx1"/>
                </a:solidFill>
                <a:latin typeface="+mn-lt"/>
                <a:cs typeface="Arial" panose="020B0604020202020204" pitchFamily="34" charset="0"/>
              </a:rPr>
              <a:t>For at gå tilbage i tekst-niveauer, brug </a:t>
            </a:r>
            <a:r>
              <a:rPr lang="da-DK" altLang="da-DK" sz="900" b="1" noProof="1">
                <a:solidFill>
                  <a:schemeClr val="tx1"/>
                </a:solidFill>
                <a:latin typeface="+mn-lt"/>
                <a:cs typeface="Arial" panose="020B0604020202020204" pitchFamily="34" charset="0"/>
              </a:rPr>
              <a:t>SHIFT+TAB</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Alternativt kan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 bruges</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 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 knappen for at sætte korrekt bullet igen.</a:t>
            </a:r>
            <a:br>
              <a:rPr lang="da-DK" altLang="da-DK" sz="900" b="0" noProof="1">
                <a:solidFill>
                  <a:schemeClr val="tx1"/>
                </a:solidFill>
                <a:latin typeface="+mn-lt"/>
                <a:cs typeface="Arial" panose="020B0604020202020204" pitchFamily="34" charset="0"/>
              </a:rPr>
            </a:br>
            <a:br>
              <a:rPr lang="da-DK" altLang="da-DK" sz="900" b="1" noProof="1">
                <a:solidFill>
                  <a:schemeClr val="tx1"/>
                </a:solidFill>
                <a:latin typeface="+mn-lt"/>
                <a:cs typeface="Arial" panose="020B0604020202020204" pitchFamily="34" charset="0"/>
              </a:rPr>
            </a:br>
            <a:r>
              <a:rPr lang="da-DK" sz="1600">
                <a:latin typeface="+mn-lt"/>
                <a:cs typeface="Arial" panose="020B0604020202020204" pitchFamily="34" charset="0"/>
              </a:rPr>
              <a:t>SLIDES &amp; LAYOUTS</a:t>
            </a:r>
            <a:br>
              <a:rPr lang="da-DK" altLang="da-DK" sz="900" b="1" noProof="1">
                <a:solidFill>
                  <a:schemeClr val="tx1"/>
                </a:solidFill>
                <a:latin typeface="+mn-lt"/>
                <a:cs typeface="Arial" panose="020B0604020202020204" pitchFamily="34" charset="0"/>
              </a:rPr>
            </a:br>
            <a:br>
              <a:rPr lang="da-DK" altLang="da-DK" sz="900" b="1"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 </a:t>
            </a:r>
            <a:r>
              <a:rPr lang="da-DK" altLang="da-DK" sz="900" b="0" baseline="0" noProof="1">
                <a:solidFill>
                  <a:schemeClr val="tx1"/>
                </a:solidFill>
                <a:latin typeface="+mn-lt"/>
                <a:cs typeface="Arial" panose="020B0604020202020204" pitchFamily="34" charset="0"/>
              </a:rPr>
              <a:t>for at få vist en dropdown menu af mulige slides layout</a:t>
            </a:r>
            <a:br>
              <a:rPr lang="da-DK" altLang="da-DK" sz="900" b="0" baseline="0" noProof="1">
                <a:solidFill>
                  <a:schemeClr val="tx1"/>
                </a:solidFill>
                <a:latin typeface="+mn-lt"/>
                <a:cs typeface="Arial" panose="020B0604020202020204" pitchFamily="34" charset="0"/>
              </a:rPr>
            </a:br>
            <a:br>
              <a:rPr lang="da-DK" altLang="da-DK" sz="900" b="0" baseline="0" noProof="1">
                <a:solidFill>
                  <a:schemeClr val="tx1"/>
                </a:solidFill>
                <a:latin typeface="+mn-lt"/>
                <a:cs typeface="Arial" panose="020B0604020202020204" pitchFamily="34" charset="0"/>
              </a:rPr>
            </a:b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pic>
        <p:nvPicPr>
          <p:cNvPr id="29" name="Picture 2">
            <a:extLst>
              <a:ext uri="{FF2B5EF4-FFF2-40B4-BE49-F238E27FC236}">
                <a16:creationId xmlns:a16="http://schemas.microsoft.com/office/drawing/2014/main" id="{67CFEA91-5609-48D9-BC31-25A4F2502298}"/>
              </a:ext>
            </a:extLst>
          </p:cNvPr>
          <p:cNvPicPr>
            <a:picLocks noChangeAspect="1"/>
          </p:cNvPicPr>
          <p:nvPr userDrawn="1"/>
        </p:nvPicPr>
        <p:blipFill>
          <a:blip r:embed="rId4"/>
          <a:stretch>
            <a:fillRect/>
          </a:stretch>
        </p:blipFill>
        <p:spPr>
          <a:xfrm>
            <a:off x="3299433" y="3225698"/>
            <a:ext cx="257143" cy="285714"/>
          </a:xfrm>
          <a:prstGeom prst="rect">
            <a:avLst/>
          </a:prstGeom>
        </p:spPr>
      </p:pic>
      <p:pic>
        <p:nvPicPr>
          <p:cNvPr id="32" name="Picture 29">
            <a:extLst>
              <a:ext uri="{FF2B5EF4-FFF2-40B4-BE49-F238E27FC236}">
                <a16:creationId xmlns:a16="http://schemas.microsoft.com/office/drawing/2014/main" id="{336B7D6F-306E-4198-B5D8-8300D5EEC9DB}"/>
              </a:ext>
            </a:extLst>
          </p:cNvPr>
          <p:cNvPicPr>
            <a:picLocks noChangeAspect="1"/>
          </p:cNvPicPr>
          <p:nvPr userDrawn="1"/>
        </p:nvPicPr>
        <p:blipFill>
          <a:blip r:embed="rId5"/>
          <a:stretch>
            <a:fillRect/>
          </a:stretch>
        </p:blipFill>
        <p:spPr>
          <a:xfrm>
            <a:off x="3299433" y="2484680"/>
            <a:ext cx="457143" cy="257143"/>
          </a:xfrm>
          <a:prstGeom prst="rect">
            <a:avLst/>
          </a:prstGeom>
        </p:spPr>
      </p:pic>
      <p:pic>
        <p:nvPicPr>
          <p:cNvPr id="34" name="Billede 33">
            <a:extLst>
              <a:ext uri="{FF2B5EF4-FFF2-40B4-BE49-F238E27FC236}">
                <a16:creationId xmlns:a16="http://schemas.microsoft.com/office/drawing/2014/main" id="{8B7D4B5D-5105-4B08-9F8D-29962C5C2409}"/>
              </a:ext>
            </a:extLst>
          </p:cNvPr>
          <p:cNvPicPr>
            <a:picLocks noChangeAspect="1"/>
          </p:cNvPicPr>
          <p:nvPr userDrawn="1"/>
        </p:nvPicPr>
        <p:blipFill>
          <a:blip r:embed="rId6"/>
          <a:stretch>
            <a:fillRect/>
          </a:stretch>
        </p:blipFill>
        <p:spPr>
          <a:xfrm>
            <a:off x="3299433" y="4116178"/>
            <a:ext cx="308589" cy="528030"/>
          </a:xfrm>
          <a:prstGeom prst="rect">
            <a:avLst/>
          </a:prstGeom>
        </p:spPr>
      </p:pic>
      <p:pic>
        <p:nvPicPr>
          <p:cNvPr id="36" name="Billede 35">
            <a:extLst>
              <a:ext uri="{FF2B5EF4-FFF2-40B4-BE49-F238E27FC236}">
                <a16:creationId xmlns:a16="http://schemas.microsoft.com/office/drawing/2014/main" id="{10574EF6-7E2E-460C-A32A-3DDD4B75BCEA}"/>
              </a:ext>
            </a:extLst>
          </p:cNvPr>
          <p:cNvPicPr>
            <a:picLocks noChangeAspect="1"/>
          </p:cNvPicPr>
          <p:nvPr userDrawn="1"/>
        </p:nvPicPr>
        <p:blipFill rotWithShape="1">
          <a:blip r:embed="rId7"/>
          <a:srcRect l="3031"/>
          <a:stretch/>
        </p:blipFill>
        <p:spPr>
          <a:xfrm>
            <a:off x="3299433" y="5730886"/>
            <a:ext cx="496606" cy="172842"/>
          </a:xfrm>
          <a:prstGeom prst="rect">
            <a:avLst/>
          </a:prstGeom>
        </p:spPr>
      </p:pic>
      <p:pic>
        <p:nvPicPr>
          <p:cNvPr id="38" name="Picture 33">
            <a:extLst>
              <a:ext uri="{FF2B5EF4-FFF2-40B4-BE49-F238E27FC236}">
                <a16:creationId xmlns:a16="http://schemas.microsoft.com/office/drawing/2014/main" id="{26F154F3-5A17-41F1-9B46-FCA4D9945F70}"/>
              </a:ext>
            </a:extLst>
          </p:cNvPr>
          <p:cNvPicPr>
            <a:picLocks noChangeAspect="1"/>
          </p:cNvPicPr>
          <p:nvPr userDrawn="1"/>
        </p:nvPicPr>
        <p:blipFill rotWithShape="1">
          <a:blip r:embed="rId8"/>
          <a:srcRect l="3901" t="45142" r="62601" b="9046"/>
          <a:stretch/>
        </p:blipFill>
        <p:spPr>
          <a:xfrm>
            <a:off x="7131861" y="2986848"/>
            <a:ext cx="341204" cy="321707"/>
          </a:xfrm>
          <a:prstGeom prst="rect">
            <a:avLst/>
          </a:prstGeom>
        </p:spPr>
      </p:pic>
      <p:pic>
        <p:nvPicPr>
          <p:cNvPr id="39" name="Billede 38">
            <a:extLst>
              <a:ext uri="{FF2B5EF4-FFF2-40B4-BE49-F238E27FC236}">
                <a16:creationId xmlns:a16="http://schemas.microsoft.com/office/drawing/2014/main" id="{9BB80CE2-5590-41B1-90B8-FB96BC0E66DC}"/>
              </a:ext>
            </a:extLst>
          </p:cNvPr>
          <p:cNvPicPr>
            <a:picLocks noChangeAspect="1"/>
          </p:cNvPicPr>
          <p:nvPr userDrawn="1"/>
        </p:nvPicPr>
        <p:blipFill>
          <a:blip r:embed="rId9"/>
          <a:stretch>
            <a:fillRect/>
          </a:stretch>
        </p:blipFill>
        <p:spPr>
          <a:xfrm>
            <a:off x="7173362" y="3705212"/>
            <a:ext cx="366043" cy="480431"/>
          </a:xfrm>
          <a:prstGeom prst="rect">
            <a:avLst/>
          </a:prstGeom>
        </p:spPr>
      </p:pic>
      <p:sp>
        <p:nvSpPr>
          <p:cNvPr id="44" name="Fast overskrift">
            <a:extLst>
              <a:ext uri="{FF2B5EF4-FFF2-40B4-BE49-F238E27FC236}">
                <a16:creationId xmlns:a16="http://schemas.microsoft.com/office/drawing/2014/main" id="{7AE3BB46-77B5-4BE0-A557-B2DBAB09F17D}"/>
              </a:ext>
            </a:extLst>
          </p:cNvPr>
          <p:cNvSpPr txBox="1"/>
          <p:nvPr userDrawn="1"/>
        </p:nvSpPr>
        <p:spPr>
          <a:xfrm>
            <a:off x="539752" y="448713"/>
            <a:ext cx="11109321"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pic>
        <p:nvPicPr>
          <p:cNvPr id="1026" name="Picture 2" descr="C:\Users\MAV~1.SKA\AppData\Local\Temp\SNAGHTMLe48c1e.PNG">
            <a:extLst>
              <a:ext uri="{FF2B5EF4-FFF2-40B4-BE49-F238E27FC236}">
                <a16:creationId xmlns:a16="http://schemas.microsoft.com/office/drawing/2014/main" id="{D585BA4E-F627-486D-80B3-0CE0EDC592BA}"/>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0992821" y="5189139"/>
            <a:ext cx="650850" cy="973828"/>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36">
            <a:extLst>
              <a:ext uri="{FF2B5EF4-FFF2-40B4-BE49-F238E27FC236}">
                <a16:creationId xmlns:a16="http://schemas.microsoft.com/office/drawing/2014/main" id="{596A17E0-59D7-48F4-8A7B-898B5B7B3361}"/>
              </a:ext>
            </a:extLst>
          </p:cNvPr>
          <p:cNvPicPr>
            <a:picLocks noChangeAspect="1"/>
          </p:cNvPicPr>
          <p:nvPr userDrawn="1"/>
        </p:nvPicPr>
        <p:blipFill>
          <a:blip r:embed="rId11"/>
          <a:stretch>
            <a:fillRect/>
          </a:stretch>
        </p:blipFill>
        <p:spPr>
          <a:xfrm>
            <a:off x="3299433" y="4818307"/>
            <a:ext cx="475428" cy="176762"/>
          </a:xfrm>
          <a:prstGeom prst="rect">
            <a:avLst/>
          </a:prstGeom>
        </p:spPr>
      </p:pic>
      <p:pic>
        <p:nvPicPr>
          <p:cNvPr id="22" name="Billede 21">
            <a:extLst>
              <a:ext uri="{FF2B5EF4-FFF2-40B4-BE49-F238E27FC236}">
                <a16:creationId xmlns:a16="http://schemas.microsoft.com/office/drawing/2014/main" id="{9D257D03-9779-4535-98A8-F6E165A0B27F}"/>
              </a:ext>
            </a:extLst>
          </p:cNvPr>
          <p:cNvPicPr>
            <a:picLocks noChangeAspect="1"/>
          </p:cNvPicPr>
          <p:nvPr userDrawn="1"/>
        </p:nvPicPr>
        <p:blipFill>
          <a:blip r:embed="rId12"/>
          <a:stretch>
            <a:fillRect/>
          </a:stretch>
        </p:blipFill>
        <p:spPr>
          <a:xfrm>
            <a:off x="11224256" y="2050541"/>
            <a:ext cx="440195" cy="543366"/>
          </a:xfrm>
          <a:prstGeom prst="rect">
            <a:avLst/>
          </a:prstGeom>
        </p:spPr>
      </p:pic>
      <p:sp>
        <p:nvSpPr>
          <p:cNvPr id="26" name="Date Placeholder 6" hidden="1">
            <a:extLst>
              <a:ext uri="{FF2B5EF4-FFF2-40B4-BE49-F238E27FC236}">
                <a16:creationId xmlns:a16="http://schemas.microsoft.com/office/drawing/2014/main" id="{77A12538-135F-4FF2-A008-DD8778997A8B}"/>
              </a:ext>
            </a:extLst>
          </p:cNvPr>
          <p:cNvSpPr>
            <a:spLocks noGrp="1"/>
          </p:cNvSpPr>
          <p:nvPr>
            <p:ph type="dt" sz="half" idx="15"/>
          </p:nvPr>
        </p:nvSpPr>
        <p:spPr>
          <a:xfrm>
            <a:off x="0" y="6858000"/>
            <a:ext cx="0" cy="0"/>
          </a:xfrm>
        </p:spPr>
        <p:txBody>
          <a:bodyPr/>
          <a:lstStyle>
            <a:lvl1pPr>
              <a:defRPr sz="100">
                <a:noFill/>
              </a:defRPr>
            </a:lvl1pPr>
          </a:lstStyle>
          <a:p>
            <a:fld id="{DF1D4C5E-9A0C-4C50-BE77-CA1D96786655}" type="datetime2">
              <a:rPr lang="da-DK" smtClean="0"/>
              <a:t>3. oktober 2025</a:t>
            </a:fld>
            <a:endParaRPr lang="da-DK"/>
          </a:p>
        </p:txBody>
      </p:sp>
      <p:sp>
        <p:nvSpPr>
          <p:cNvPr id="30" name="Footer Placeholder 8" hidden="1">
            <a:extLst>
              <a:ext uri="{FF2B5EF4-FFF2-40B4-BE49-F238E27FC236}">
                <a16:creationId xmlns:a16="http://schemas.microsoft.com/office/drawing/2014/main" id="{A42D56E7-CDF6-4E80-AFF3-D415EB0F22A2}"/>
              </a:ext>
            </a:extLst>
          </p:cNvPr>
          <p:cNvSpPr>
            <a:spLocks noGrp="1"/>
          </p:cNvSpPr>
          <p:nvPr>
            <p:ph type="ftr" sz="quarter" idx="16"/>
          </p:nvPr>
        </p:nvSpPr>
        <p:spPr>
          <a:xfrm>
            <a:off x="0" y="6858000"/>
            <a:ext cx="0" cy="0"/>
          </a:xfrm>
        </p:spPr>
        <p:txBody>
          <a:bodyPr/>
          <a:lstStyle>
            <a:lvl1pPr>
              <a:defRPr sz="100">
                <a:noFill/>
              </a:defRPr>
            </a:lvl1pPr>
          </a:lstStyle>
          <a:p>
            <a:endParaRPr lang="da-DK"/>
          </a:p>
        </p:txBody>
      </p:sp>
      <p:sp>
        <p:nvSpPr>
          <p:cNvPr id="31" name="Slide Number Placeholder 10" hidden="1">
            <a:extLst>
              <a:ext uri="{FF2B5EF4-FFF2-40B4-BE49-F238E27FC236}">
                <a16:creationId xmlns:a16="http://schemas.microsoft.com/office/drawing/2014/main" id="{42EB6738-FD94-43D4-9716-64D106B23C6B}"/>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a:p>
        </p:txBody>
      </p:sp>
      <p:pic>
        <p:nvPicPr>
          <p:cNvPr id="3" name="Picture 2">
            <a:extLst>
              <a:ext uri="{FF2B5EF4-FFF2-40B4-BE49-F238E27FC236}">
                <a16:creationId xmlns:a16="http://schemas.microsoft.com/office/drawing/2014/main" id="{457EB458-CA4D-0E5A-C990-079CF039DBE0}"/>
              </a:ext>
            </a:extLst>
          </p:cNvPr>
          <p:cNvPicPr>
            <a:picLocks noChangeAspect="1"/>
          </p:cNvPicPr>
          <p:nvPr userDrawn="1"/>
        </p:nvPicPr>
        <p:blipFill rotWithShape="1">
          <a:blip r:embed="rId13"/>
          <a:srcRect l="20732" t="22816" r="10717" b="3580"/>
          <a:stretch/>
        </p:blipFill>
        <p:spPr>
          <a:xfrm>
            <a:off x="7514864" y="1795034"/>
            <a:ext cx="245888" cy="264019"/>
          </a:xfrm>
          <a:prstGeom prst="rect">
            <a:avLst/>
          </a:prstGeom>
          <a:ln>
            <a:solidFill>
              <a:schemeClr val="bg2"/>
            </a:solidFill>
          </a:ln>
        </p:spPr>
      </p:pic>
    </p:spTree>
    <p:extLst>
      <p:ext uri="{BB962C8B-B14F-4D97-AF65-F5344CB8AC3E}">
        <p14:creationId xmlns:p14="http://schemas.microsoft.com/office/powerpoint/2010/main" val="6151616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ltGray">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err="1">
              <a:solidFill>
                <a:schemeClr val="tx1"/>
              </a:solidFill>
            </a:endParaRPr>
          </a:p>
        </p:txBody>
      </p:sp>
      <p:sp>
        <p:nvSpPr>
          <p:cNvPr id="5" name="Do not use"/>
          <p:cNvSpPr txBox="1"/>
          <p:nvPr userDrawn="1"/>
        </p:nvSpPr>
        <p:spPr bwMode="white">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a:solidFill>
                  <a:schemeClr val="bg1"/>
                </a:solidFill>
              </a:rPr>
              <a:t>Hvis du ser andre </a:t>
            </a:r>
            <a:r>
              <a:rPr lang="da-DK" sz="4400" b="1" i="1" noProof="0">
                <a:solidFill>
                  <a:schemeClr val="bg1"/>
                </a:solidFill>
              </a:rPr>
              <a:t>layouts efter dette,</a:t>
            </a:r>
            <a:br>
              <a:rPr lang="da-DK" sz="4400" b="0" i="0" noProof="0">
                <a:solidFill>
                  <a:schemeClr val="bg1"/>
                </a:solidFill>
              </a:rPr>
            </a:br>
            <a:r>
              <a:rPr lang="da-DK" sz="4400" b="0" noProof="0">
                <a:solidFill>
                  <a:schemeClr val="bg1"/>
                </a:solidFill>
              </a:rPr>
              <a:t>brug dem ikke. Disse layouts </a:t>
            </a:r>
            <a:r>
              <a:rPr lang="da-DK" sz="4400" b="1" i="1" u="none" noProof="0">
                <a:solidFill>
                  <a:schemeClr val="bg1"/>
                </a:solidFill>
              </a:rPr>
              <a:t>tilhører ikke </a:t>
            </a:r>
            <a:r>
              <a:rPr lang="da-DK" sz="4400" b="0" i="0" u="none" noProof="0">
                <a:solidFill>
                  <a:schemeClr val="bg1"/>
                </a:solidFill>
              </a:rPr>
              <a:t>vores </a:t>
            </a:r>
            <a:r>
              <a:rPr lang="da-DK" sz="4400" b="0" i="0" u="none" noProof="1">
                <a:solidFill>
                  <a:schemeClr val="bg1"/>
                </a:solidFill>
              </a:rPr>
              <a:t>corporate </a:t>
            </a:r>
            <a:r>
              <a:rPr lang="da-DK" sz="4400" b="0" noProof="0">
                <a:solidFill>
                  <a:schemeClr val="bg1"/>
                </a:solidFill>
              </a:rPr>
              <a:t>skabelon.</a:t>
            </a:r>
            <a:br>
              <a:rPr lang="da-DK" sz="2800" b="0" noProof="0">
                <a:solidFill>
                  <a:schemeClr val="bg1"/>
                </a:solidFill>
              </a:rPr>
            </a:br>
            <a:br>
              <a:rPr lang="da-DK" sz="2800" b="0" noProof="0">
                <a:solidFill>
                  <a:schemeClr val="bg1"/>
                </a:solidFill>
              </a:rPr>
            </a:br>
            <a:endParaRPr lang="da-DK" sz="2800" b="0" noProof="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white">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white">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white">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bwMode="white">
          <a:xfrm>
            <a:off x="472536" y="2986685"/>
            <a:ext cx="10152346" cy="1631216"/>
          </a:xfrm>
          <a:prstGeom prst="rect">
            <a:avLst/>
          </a:prstGeom>
        </p:spPr>
        <p:txBody>
          <a:bodyPr wrap="square">
            <a:spAutoFit/>
          </a:bodyPr>
          <a:lstStyle/>
          <a:p>
            <a:pPr algn="ctr"/>
            <a:r>
              <a:rPr lang="da-DK" sz="10000" b="1" i="1" noProof="0">
                <a:solidFill>
                  <a:schemeClr val="bg1"/>
                </a:solidFill>
              </a:rPr>
              <a:t>Brug dem ikke</a:t>
            </a:r>
            <a:endParaRPr lang="da-DK" sz="10000" b="1" i="1" noProof="0"/>
          </a:p>
        </p:txBody>
      </p:sp>
      <p:sp>
        <p:nvSpPr>
          <p:cNvPr id="16" name="Do not use">
            <a:extLst>
              <a:ext uri="{FF2B5EF4-FFF2-40B4-BE49-F238E27FC236}">
                <a16:creationId xmlns:a16="http://schemas.microsoft.com/office/drawing/2014/main" id="{A8FA78FA-4D94-4717-B7C6-6F86378D6B01}"/>
              </a:ext>
            </a:extLst>
          </p:cNvPr>
          <p:cNvSpPr txBox="1"/>
          <p:nvPr userDrawn="1"/>
        </p:nvSpPr>
        <p:spPr bwMode="white">
          <a:xfrm>
            <a:off x="430214" y="5186455"/>
            <a:ext cx="11356974" cy="1277273"/>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a:solidFill>
                  <a:schemeClr val="bg1"/>
                </a:solidFill>
              </a:rPr>
              <a:t>OBS! Layouts efter dette kan indeholde potential fortrolig information.</a:t>
            </a:r>
            <a:br>
              <a:rPr lang="da-DK" sz="1800" b="0" noProof="0">
                <a:solidFill>
                  <a:schemeClr val="bg1"/>
                </a:solidFill>
              </a:rPr>
            </a:br>
            <a:endParaRPr lang="da-DK" sz="1800" b="0" noProof="0">
              <a:solidFill>
                <a:schemeClr val="bg1"/>
              </a:solidFill>
            </a:endParaRPr>
          </a:p>
        </p:txBody>
      </p:sp>
      <p:sp>
        <p:nvSpPr>
          <p:cNvPr id="13" name="Date Placeholder 6" hidden="1">
            <a:extLst>
              <a:ext uri="{FF2B5EF4-FFF2-40B4-BE49-F238E27FC236}">
                <a16:creationId xmlns:a16="http://schemas.microsoft.com/office/drawing/2014/main" id="{16F02AC0-8835-4687-9809-625BC7974E07}"/>
              </a:ext>
            </a:extLst>
          </p:cNvPr>
          <p:cNvSpPr>
            <a:spLocks noGrp="1"/>
          </p:cNvSpPr>
          <p:nvPr>
            <p:ph type="dt" sz="half" idx="15"/>
          </p:nvPr>
        </p:nvSpPr>
        <p:spPr>
          <a:xfrm>
            <a:off x="0" y="6858000"/>
            <a:ext cx="0" cy="0"/>
          </a:xfrm>
        </p:spPr>
        <p:txBody>
          <a:bodyPr/>
          <a:lstStyle>
            <a:lvl1pPr>
              <a:defRPr sz="100">
                <a:noFill/>
              </a:defRPr>
            </a:lvl1pPr>
          </a:lstStyle>
          <a:p>
            <a:fld id="{EDD1B834-21B9-465C-9079-F513D948AC58}" type="datetime2">
              <a:rPr lang="da-DK" smtClean="0"/>
              <a:t>3. oktober 2025</a:t>
            </a:fld>
            <a:endParaRPr lang="da-DK"/>
          </a:p>
        </p:txBody>
      </p:sp>
      <p:sp>
        <p:nvSpPr>
          <p:cNvPr id="14" name="Footer Placeholder 8" hidden="1">
            <a:extLst>
              <a:ext uri="{FF2B5EF4-FFF2-40B4-BE49-F238E27FC236}">
                <a16:creationId xmlns:a16="http://schemas.microsoft.com/office/drawing/2014/main" id="{06D6C9CE-4F2C-454C-BB55-801B8D39FB8A}"/>
              </a:ext>
            </a:extLst>
          </p:cNvPr>
          <p:cNvSpPr>
            <a:spLocks noGrp="1"/>
          </p:cNvSpPr>
          <p:nvPr>
            <p:ph type="ftr" sz="quarter" idx="16"/>
          </p:nvPr>
        </p:nvSpPr>
        <p:spPr>
          <a:xfrm>
            <a:off x="0" y="6858000"/>
            <a:ext cx="0" cy="0"/>
          </a:xfrm>
        </p:spPr>
        <p:txBody>
          <a:bodyPr/>
          <a:lstStyle>
            <a:lvl1pPr>
              <a:defRPr sz="100">
                <a:noFill/>
              </a:defRPr>
            </a:lvl1pPr>
          </a:lstStyle>
          <a:p>
            <a:endParaRPr lang="da-DK"/>
          </a:p>
        </p:txBody>
      </p:sp>
      <p:sp>
        <p:nvSpPr>
          <p:cNvPr id="15" name="Slide Number Placeholder 10" hidden="1">
            <a:extLst>
              <a:ext uri="{FF2B5EF4-FFF2-40B4-BE49-F238E27FC236}">
                <a16:creationId xmlns:a16="http://schemas.microsoft.com/office/drawing/2014/main" id="{E475F42F-AD98-4F3B-A294-8047E72ED3B3}"/>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87542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 slide A">
    <p:spTree>
      <p:nvGrpSpPr>
        <p:cNvPr id="1" name=""/>
        <p:cNvGrpSpPr/>
        <p:nvPr/>
      </p:nvGrpSpPr>
      <p:grpSpPr>
        <a:xfrm>
          <a:off x="0" y="0"/>
          <a:ext cx="0" cy="0"/>
          <a:chOff x="0" y="0"/>
          <a:chExt cx="0" cy="0"/>
        </a:xfrm>
      </p:grpSpPr>
      <p:sp>
        <p:nvSpPr>
          <p:cNvPr id="16" name="Baggrund">
            <a:extLst>
              <a:ext uri="{FF2B5EF4-FFF2-40B4-BE49-F238E27FC236}">
                <a16:creationId xmlns:a16="http://schemas.microsoft.com/office/drawing/2014/main" id="{15105E63-37F0-48F9-B3B5-15F400877833}"/>
              </a:ext>
            </a:extLst>
          </p:cNvPr>
          <p:cNvSpPr/>
          <p:nvPr/>
        </p:nvSpPr>
        <p:spPr bwMode="ltGray">
          <a:xfrm>
            <a:off x="0" y="0"/>
            <a:ext cx="12192006" cy="6858001"/>
          </a:xfrm>
          <a:custGeom>
            <a:avLst/>
            <a:gdLst>
              <a:gd name="connsiteX0" fmla="*/ -1 w 57499186"/>
              <a:gd name="connsiteY0" fmla="*/ 0 h 32343280"/>
              <a:gd name="connsiteX1" fmla="*/ 57499184 w 57499186"/>
              <a:gd name="connsiteY1" fmla="*/ 0 h 32343280"/>
              <a:gd name="connsiteX2" fmla="*/ 57499184 w 57499186"/>
              <a:gd name="connsiteY2" fmla="*/ 32343280 h 32343280"/>
              <a:gd name="connsiteX3" fmla="*/ -1 w 57499186"/>
              <a:gd name="connsiteY3" fmla="*/ 32343280 h 32343280"/>
            </a:gdLst>
            <a:ahLst/>
            <a:cxnLst>
              <a:cxn ang="0">
                <a:pos x="connsiteX0" y="connsiteY0"/>
              </a:cxn>
              <a:cxn ang="0">
                <a:pos x="connsiteX1" y="connsiteY1"/>
              </a:cxn>
              <a:cxn ang="0">
                <a:pos x="connsiteX2" y="connsiteY2"/>
              </a:cxn>
              <a:cxn ang="0">
                <a:pos x="connsiteX3" y="connsiteY3"/>
              </a:cxn>
            </a:cxnLst>
            <a:rect l="l" t="t" r="r" b="b"/>
            <a:pathLst>
              <a:path w="57499186" h="32343280">
                <a:moveTo>
                  <a:pt x="-1" y="0"/>
                </a:moveTo>
                <a:lnTo>
                  <a:pt x="57499184" y="0"/>
                </a:lnTo>
                <a:lnTo>
                  <a:pt x="57499184" y="32343280"/>
                </a:lnTo>
                <a:lnTo>
                  <a:pt x="-1" y="32343280"/>
                </a:lnTo>
                <a:close/>
              </a:path>
            </a:pathLst>
          </a:custGeom>
          <a:solidFill>
            <a:schemeClr val="accent1"/>
          </a:solidFill>
          <a:ln w="9525" cap="flat">
            <a:noFill/>
            <a:prstDash val="solid"/>
            <a:miter/>
          </a:ln>
        </p:spPr>
        <p:txBody>
          <a:bodyPr rtlCol="0" anchor="ctr"/>
          <a:lstStyle/>
          <a:p>
            <a:endParaRPr lang="da-DK"/>
          </a:p>
        </p:txBody>
      </p:sp>
      <p:sp>
        <p:nvSpPr>
          <p:cNvPr id="4" name="Logo">
            <a:extLst>
              <a:ext uri="{FF2B5EF4-FFF2-40B4-BE49-F238E27FC236}">
                <a16:creationId xmlns:a16="http://schemas.microsoft.com/office/drawing/2014/main" id="{BA5B130B-6397-CE40-984E-BA435887B098}"/>
              </a:ext>
            </a:extLst>
          </p:cNvPr>
          <p:cNvSpPr/>
          <p:nvPr/>
        </p:nvSpPr>
        <p:spPr bwMode="white">
          <a:xfrm>
            <a:off x="10764000" y="360000"/>
            <a:ext cx="886187" cy="49939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8" name="5.element top">
            <a:extLst>
              <a:ext uri="{FF2B5EF4-FFF2-40B4-BE49-F238E27FC236}">
                <a16:creationId xmlns:a16="http://schemas.microsoft.com/office/drawing/2014/main" id="{CD858DFD-89AD-356F-2EA2-CEAC13713DC6}"/>
              </a:ext>
            </a:extLst>
          </p:cNvPr>
          <p:cNvSpPr/>
          <p:nvPr/>
        </p:nvSpPr>
        <p:spPr>
          <a:xfrm>
            <a:off x="8763000" y="0"/>
            <a:ext cx="3429000" cy="34290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10" name="5.element bund">
            <a:extLst>
              <a:ext uri="{FF2B5EF4-FFF2-40B4-BE49-F238E27FC236}">
                <a16:creationId xmlns:a16="http://schemas.microsoft.com/office/drawing/2014/main" id="{CEB6540E-786B-7B4D-76F6-B76859E5757B}"/>
              </a:ext>
            </a:extLst>
          </p:cNvPr>
          <p:cNvSpPr/>
          <p:nvPr userDrawn="1"/>
        </p:nvSpPr>
        <p:spPr>
          <a:xfrm>
            <a:off x="8764200" y="3429000"/>
            <a:ext cx="3429000" cy="3429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3" name="Subtitle 2"/>
          <p:cNvSpPr>
            <a:spLocks noGrp="1"/>
          </p:cNvSpPr>
          <p:nvPr>
            <p:ph type="subTitle" idx="1" hasCustomPrompt="1"/>
          </p:nvPr>
        </p:nvSpPr>
        <p:spPr bwMode="white">
          <a:xfrm>
            <a:off x="540000" y="358775"/>
            <a:ext cx="7287963" cy="180000"/>
          </a:xfrm>
        </p:spPr>
        <p:txBody>
          <a:bodyPr/>
          <a:lstStyle>
            <a:lvl1pPr marL="0" indent="0" algn="l">
              <a:spcBef>
                <a:spcPts val="0"/>
              </a:spcBef>
              <a:spcAft>
                <a:spcPts val="0"/>
              </a:spcAft>
              <a:buFont typeface="Arial" panose="020B0604020202020204" pitchFamily="34" charset="0"/>
              <a:buChar char="​"/>
              <a:defRPr sz="900">
                <a:solidFill>
                  <a:schemeClr val="bg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bwMode="white">
          <a:xfrm>
            <a:off x="539749" y="2144713"/>
            <a:ext cx="7288214" cy="2498400"/>
          </a:xfrm>
        </p:spPr>
        <p:txBody>
          <a:bodyPr anchor="ctr" anchorCtr="0"/>
          <a:lstStyle>
            <a:lvl1pPr algn="l">
              <a:defRPr sz="5400">
                <a:solidFill>
                  <a:schemeClr val="bg1"/>
                </a:solidFill>
              </a:defRPr>
            </a:lvl1pPr>
          </a:lstStyle>
          <a:p>
            <a:r>
              <a:rPr lang="da-DK"/>
              <a:t>Klik for at tilføje titel</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bwMode="white">
          <a:xfrm>
            <a:off x="543600" y="6317638"/>
            <a:ext cx="1551600" cy="180000"/>
          </a:xfrm>
        </p:spPr>
        <p:txBody>
          <a:bodyPr anchor="b" anchorCtr="0"/>
          <a:lstStyle>
            <a:lvl1pPr>
              <a:defRPr>
                <a:solidFill>
                  <a:schemeClr val="bg1"/>
                </a:solidFill>
              </a:defRPr>
            </a:lvl1pPr>
          </a:lstStyle>
          <a:p>
            <a:fld id="{194517EF-6C18-4C00-86DA-5F1BD289DC2F}"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bwMode="white">
          <a:xfrm>
            <a:off x="2452687" y="6317638"/>
            <a:ext cx="5375276" cy="180000"/>
          </a:xfrm>
        </p:spPr>
        <p:txBody>
          <a:bodyPr anchor="b" anchorCtr="0"/>
          <a:lstStyle>
            <a:lvl1pPr>
              <a:defRPr>
                <a:solidFill>
                  <a:schemeClr val="bg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399473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 slide B">
    <p:spTree>
      <p:nvGrpSpPr>
        <p:cNvPr id="1" name=""/>
        <p:cNvGrpSpPr/>
        <p:nvPr/>
      </p:nvGrpSpPr>
      <p:grpSpPr>
        <a:xfrm>
          <a:off x="0" y="0"/>
          <a:ext cx="0" cy="0"/>
          <a:chOff x="0" y="0"/>
          <a:chExt cx="0" cy="0"/>
        </a:xfrm>
      </p:grpSpPr>
      <p:sp>
        <p:nvSpPr>
          <p:cNvPr id="19" name="Baggrund">
            <a:extLst>
              <a:ext uri="{FF2B5EF4-FFF2-40B4-BE49-F238E27FC236}">
                <a16:creationId xmlns:a16="http://schemas.microsoft.com/office/drawing/2014/main" id="{4ACFE397-812C-4101-ACDF-B8D73B34B351}"/>
              </a:ext>
            </a:extLst>
          </p:cNvPr>
          <p:cNvSpPr/>
          <p:nvPr/>
        </p:nvSpPr>
        <p:spPr bwMode="gray">
          <a:xfrm>
            <a:off x="0"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2"/>
          </a:solidFill>
          <a:ln w="9525" cap="flat">
            <a:noFill/>
            <a:prstDash val="solid"/>
            <a:miter/>
          </a:ln>
        </p:spPr>
        <p:txBody>
          <a:bodyPr rtlCol="0" anchor="ctr"/>
          <a:lstStyle/>
          <a:p>
            <a:endParaRPr lang="da-DK"/>
          </a:p>
        </p:txBody>
      </p:sp>
      <p:sp>
        <p:nvSpPr>
          <p:cNvPr id="4" name="Logo">
            <a:extLst>
              <a:ext uri="{FF2B5EF4-FFF2-40B4-BE49-F238E27FC236}">
                <a16:creationId xmlns:a16="http://schemas.microsoft.com/office/drawing/2014/main" id="{F7CFAEA8-D0DE-02F3-C103-F385D9CCE6F6}"/>
              </a:ext>
            </a:extLst>
          </p:cNvPr>
          <p:cNvSpPr/>
          <p:nvPr userDrawn="1"/>
        </p:nvSpPr>
        <p:spPr bwMode="white">
          <a:xfrm>
            <a:off x="10764000" y="360000"/>
            <a:ext cx="886187" cy="49939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
        <p:nvSpPr>
          <p:cNvPr id="7" name="5.element top">
            <a:extLst>
              <a:ext uri="{FF2B5EF4-FFF2-40B4-BE49-F238E27FC236}">
                <a16:creationId xmlns:a16="http://schemas.microsoft.com/office/drawing/2014/main" id="{D7B40DCA-7AC5-6D52-26B5-1BF84095EDC1}"/>
              </a:ext>
            </a:extLst>
          </p:cNvPr>
          <p:cNvSpPr/>
          <p:nvPr userDrawn="1"/>
        </p:nvSpPr>
        <p:spPr>
          <a:xfrm>
            <a:off x="8763000" y="0"/>
            <a:ext cx="3429000" cy="34290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solidFill>
                <a:schemeClr val="accent2"/>
              </a:solidFill>
            </a:endParaRPr>
          </a:p>
        </p:txBody>
      </p:sp>
      <p:sp>
        <p:nvSpPr>
          <p:cNvPr id="8" name="5.element bund">
            <a:extLst>
              <a:ext uri="{FF2B5EF4-FFF2-40B4-BE49-F238E27FC236}">
                <a16:creationId xmlns:a16="http://schemas.microsoft.com/office/drawing/2014/main" id="{0C1B5E02-D8F9-BA6F-C02B-3E864262C637}"/>
              </a:ext>
            </a:extLst>
          </p:cNvPr>
          <p:cNvSpPr/>
          <p:nvPr userDrawn="1"/>
        </p:nvSpPr>
        <p:spPr>
          <a:xfrm>
            <a:off x="8764200" y="3429000"/>
            <a:ext cx="3429000" cy="3429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a:p>
        </p:txBody>
      </p:sp>
      <p:sp>
        <p:nvSpPr>
          <p:cNvPr id="3" name="Subtitle 2"/>
          <p:cNvSpPr>
            <a:spLocks noGrp="1"/>
          </p:cNvSpPr>
          <p:nvPr>
            <p:ph type="subTitle" idx="1" hasCustomPrompt="1"/>
          </p:nvPr>
        </p:nvSpPr>
        <p:spPr bwMode="white">
          <a:xfrm>
            <a:off x="539999" y="358775"/>
            <a:ext cx="7287963" cy="180000"/>
          </a:xfrm>
        </p:spPr>
        <p:txBody>
          <a:bodyPr/>
          <a:lstStyle>
            <a:lvl1pPr marL="0" indent="0" algn="l">
              <a:spcBef>
                <a:spcPts val="0"/>
              </a:spcBef>
              <a:spcAft>
                <a:spcPts val="0"/>
              </a:spcAft>
              <a:buFont typeface="Arial" panose="020B0604020202020204" pitchFamily="34" charset="0"/>
              <a:buChar char="​"/>
              <a:defRPr sz="900">
                <a:solidFill>
                  <a:schemeClr val="bg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bwMode="white">
          <a:xfrm>
            <a:off x="539748" y="2144712"/>
            <a:ext cx="7288215" cy="2498400"/>
          </a:xfrm>
        </p:spPr>
        <p:txBody>
          <a:bodyPr anchor="ctr" anchorCtr="0"/>
          <a:lstStyle>
            <a:lvl1pPr algn="l">
              <a:defRPr sz="5400">
                <a:solidFill>
                  <a:schemeClr val="bg1"/>
                </a:solidFill>
              </a:defRPr>
            </a:lvl1pPr>
          </a:lstStyle>
          <a:p>
            <a:r>
              <a:rPr lang="da-DK"/>
              <a:t>Klik for at tilføje titel</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bwMode="white">
          <a:xfrm>
            <a:off x="543600" y="6317638"/>
            <a:ext cx="1551600" cy="180000"/>
          </a:xfrm>
        </p:spPr>
        <p:txBody>
          <a:bodyPr anchor="b" anchorCtr="0"/>
          <a:lstStyle>
            <a:lvl1pPr>
              <a:defRPr>
                <a:solidFill>
                  <a:schemeClr val="bg1"/>
                </a:solidFill>
              </a:defRPr>
            </a:lvl1pPr>
          </a:lstStyle>
          <a:p>
            <a:fld id="{BF58CAB1-C910-4E7A-974B-92DF3EFACA82}"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bwMode="white">
          <a:xfrm>
            <a:off x="2452686" y="6317638"/>
            <a:ext cx="5375277" cy="180000"/>
          </a:xfrm>
        </p:spPr>
        <p:txBody>
          <a:bodyPr anchor="b" anchorCtr="0"/>
          <a:lstStyle>
            <a:lvl1pPr>
              <a:defRPr>
                <a:solidFill>
                  <a:schemeClr val="bg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3125233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el slide med billede A">
    <p:spTree>
      <p:nvGrpSpPr>
        <p:cNvPr id="1" name=""/>
        <p:cNvGrpSpPr/>
        <p:nvPr/>
      </p:nvGrpSpPr>
      <p:grpSpPr>
        <a:xfrm>
          <a:off x="0" y="0"/>
          <a:ext cx="0" cy="0"/>
          <a:chOff x="0" y="0"/>
          <a:chExt cx="0" cy="0"/>
        </a:xfrm>
      </p:grpSpPr>
      <p:sp>
        <p:nvSpPr>
          <p:cNvPr id="19" name="Baggrund">
            <a:extLst>
              <a:ext uri="{FF2B5EF4-FFF2-40B4-BE49-F238E27FC236}">
                <a16:creationId xmlns:a16="http://schemas.microsoft.com/office/drawing/2014/main" id="{967CAF26-592E-4CD6-8FFE-757640FD6615}"/>
              </a:ext>
            </a:extLst>
          </p:cNvPr>
          <p:cNvSpPr/>
          <p:nvPr userDrawn="1"/>
        </p:nvSpPr>
        <p:spPr bwMode="ltGray">
          <a:xfrm>
            <a:off x="1"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8" name="Picture Placeholder 7"/>
          <p:cNvSpPr>
            <a:spLocks noGrp="1"/>
          </p:cNvSpPr>
          <p:nvPr>
            <p:ph type="pic" sz="quarter" idx="13" hasCustomPrompt="1"/>
          </p:nvPr>
        </p:nvSpPr>
        <p:spPr>
          <a:xfrm>
            <a:off x="6870700" y="0"/>
            <a:ext cx="5321305" cy="6862030"/>
          </a:xfrm>
          <a:prstGeom prst="rect">
            <a:avLst/>
          </a:prstGeom>
          <a:solidFill>
            <a:schemeClr val="bg2"/>
          </a:solidFill>
        </p:spPr>
        <p:txBody>
          <a:bodyPr lIns="360000" tIns="108000" rIns="2052000"/>
          <a:lstStyle>
            <a:lvl1pPr marL="0" indent="0" algn="l">
              <a:buNone/>
              <a:defRPr sz="1400"/>
            </a:lvl1pPr>
          </a:lstStyle>
          <a:p>
            <a:r>
              <a:rPr lang="da-DK"/>
              <a:t>Klik på denne tekst og indsæt billede via Skyfish ikonet.</a:t>
            </a:r>
          </a:p>
        </p:txBody>
      </p:sp>
      <p:sp>
        <p:nvSpPr>
          <p:cNvPr id="3" name="Subtitle 2"/>
          <p:cNvSpPr>
            <a:spLocks noGrp="1"/>
          </p:cNvSpPr>
          <p:nvPr>
            <p:ph type="subTitle" idx="1" hasCustomPrompt="1"/>
          </p:nvPr>
        </p:nvSpPr>
        <p:spPr bwMode="white">
          <a:xfrm>
            <a:off x="539999" y="358775"/>
            <a:ext cx="5735389" cy="360000"/>
          </a:xfrm>
        </p:spPr>
        <p:txBody>
          <a:bodyPr/>
          <a:lstStyle>
            <a:lvl1pPr marL="0" indent="0" algn="l">
              <a:spcBef>
                <a:spcPts val="0"/>
              </a:spcBef>
              <a:spcAft>
                <a:spcPts val="0"/>
              </a:spcAft>
              <a:buFont typeface="Arial" panose="020B0604020202020204" pitchFamily="34" charset="0"/>
              <a:buChar char="​"/>
              <a:defRPr sz="900">
                <a:solidFill>
                  <a:schemeClr val="bg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bwMode="white">
          <a:xfrm>
            <a:off x="539749" y="2144712"/>
            <a:ext cx="5735639" cy="2498400"/>
          </a:xfrm>
        </p:spPr>
        <p:txBody>
          <a:bodyPr anchor="ctr" anchorCtr="0"/>
          <a:lstStyle>
            <a:lvl1pPr algn="l">
              <a:defRPr sz="5400">
                <a:solidFill>
                  <a:schemeClr val="bg1"/>
                </a:solidFill>
              </a:defRPr>
            </a:lvl1pPr>
          </a:lstStyle>
          <a:p>
            <a:r>
              <a:rPr lang="da-DK"/>
              <a:t>Klik for at tilføje titel</a:t>
            </a:r>
          </a:p>
        </p:txBody>
      </p:sp>
      <p:sp>
        <p:nvSpPr>
          <p:cNvPr id="12" name="Logo on top">
            <a:extLst>
              <a:ext uri="{FF2B5EF4-FFF2-40B4-BE49-F238E27FC236}">
                <a16:creationId xmlns:a16="http://schemas.microsoft.com/office/drawing/2014/main" id="{1F2F0982-192C-4C20-AD60-F04C4FB9F82E}"/>
              </a:ext>
            </a:extLst>
          </p:cNvPr>
          <p:cNvSpPr>
            <a:spLocks noGrp="1"/>
          </p:cNvSpPr>
          <p:nvPr>
            <p:ph type="body" sz="quarter" idx="14" hasCustomPrompt="1"/>
          </p:nvPr>
        </p:nvSpPr>
        <p:spPr bwMode="white">
          <a:xfrm>
            <a:off x="10764000" y="360000"/>
            <a:ext cx="886187" cy="49939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bwMode="white">
          <a:xfrm>
            <a:off x="540000" y="6317638"/>
            <a:ext cx="1551600" cy="180000"/>
          </a:xfrm>
        </p:spPr>
        <p:txBody>
          <a:bodyPr anchor="b" anchorCtr="0"/>
          <a:lstStyle>
            <a:lvl1pPr>
              <a:defRPr>
                <a:solidFill>
                  <a:schemeClr val="bg1"/>
                </a:solidFill>
              </a:defRPr>
            </a:lvl1pPr>
          </a:lstStyle>
          <a:p>
            <a:fld id="{62C72FDE-E2C6-4CAA-8102-F3F413D072FD}"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bwMode="white">
          <a:xfrm>
            <a:off x="2452687" y="6317638"/>
            <a:ext cx="3822701" cy="180000"/>
          </a:xfrm>
        </p:spPr>
        <p:txBody>
          <a:bodyPr anchor="b" anchorCtr="0"/>
          <a:lstStyle>
            <a:lvl1pPr>
              <a:defRPr>
                <a:solidFill>
                  <a:schemeClr val="bg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2605807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 slide med billede B">
    <p:spTree>
      <p:nvGrpSpPr>
        <p:cNvPr id="1" name=""/>
        <p:cNvGrpSpPr/>
        <p:nvPr/>
      </p:nvGrpSpPr>
      <p:grpSpPr>
        <a:xfrm>
          <a:off x="0" y="0"/>
          <a:ext cx="0" cy="0"/>
          <a:chOff x="0" y="0"/>
          <a:chExt cx="0" cy="0"/>
        </a:xfrm>
      </p:grpSpPr>
      <p:sp>
        <p:nvSpPr>
          <p:cNvPr id="19" name="Baggrund">
            <a:extLst>
              <a:ext uri="{FF2B5EF4-FFF2-40B4-BE49-F238E27FC236}">
                <a16:creationId xmlns:a16="http://schemas.microsoft.com/office/drawing/2014/main" id="{967CAF26-592E-4CD6-8FFE-757640FD6615}"/>
              </a:ext>
            </a:extLst>
          </p:cNvPr>
          <p:cNvSpPr/>
          <p:nvPr userDrawn="1"/>
        </p:nvSpPr>
        <p:spPr bwMode="white">
          <a:xfrm>
            <a:off x="1" y="0"/>
            <a:ext cx="12191999"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8" name="Picture Placeholder 7"/>
          <p:cNvSpPr>
            <a:spLocks noGrp="1"/>
          </p:cNvSpPr>
          <p:nvPr>
            <p:ph type="pic" sz="quarter" idx="13" hasCustomPrompt="1"/>
          </p:nvPr>
        </p:nvSpPr>
        <p:spPr>
          <a:xfrm>
            <a:off x="6870700" y="0"/>
            <a:ext cx="5321305" cy="6862030"/>
          </a:xfrm>
          <a:prstGeom prst="rect">
            <a:avLst/>
          </a:prstGeom>
          <a:solidFill>
            <a:schemeClr val="bg2"/>
          </a:solidFill>
        </p:spPr>
        <p:txBody>
          <a:bodyPr lIns="360000" tIns="108000" rIns="2052000"/>
          <a:lstStyle>
            <a:lvl1pPr marL="0" indent="0" algn="l">
              <a:buNone/>
              <a:defRPr sz="1400"/>
            </a:lvl1pPr>
          </a:lstStyle>
          <a:p>
            <a:r>
              <a:rPr lang="da-DK"/>
              <a:t>Klik på denne tekst og indsæt billede via Skyfish ikonet.</a:t>
            </a:r>
          </a:p>
        </p:txBody>
      </p:sp>
      <p:sp>
        <p:nvSpPr>
          <p:cNvPr id="3" name="Subtitle 2"/>
          <p:cNvSpPr>
            <a:spLocks noGrp="1"/>
          </p:cNvSpPr>
          <p:nvPr>
            <p:ph type="subTitle" idx="1" hasCustomPrompt="1"/>
          </p:nvPr>
        </p:nvSpPr>
        <p:spPr>
          <a:xfrm>
            <a:off x="539999" y="358775"/>
            <a:ext cx="5735389" cy="360000"/>
          </a:xfrm>
        </p:spPr>
        <p:txBody>
          <a:bodyPr/>
          <a:lstStyle>
            <a:lvl1pPr marL="0" indent="0" algn="l">
              <a:spcBef>
                <a:spcPts val="0"/>
              </a:spcBef>
              <a:spcAft>
                <a:spcPts val="0"/>
              </a:spcAft>
              <a:buFont typeface="Arial" panose="020B0604020202020204" pitchFamily="34" charset="0"/>
              <a:buChar char="​"/>
              <a:defRPr sz="900">
                <a:solidFill>
                  <a:schemeClr val="accent1"/>
                </a:solidFill>
              </a:defRPr>
            </a:lvl1pPr>
            <a:lvl2pPr marL="0" indent="0" algn="l">
              <a:buFont typeface="Arial" panose="020B0604020202020204" pitchFamily="34" charset="0"/>
              <a:buChar char="​"/>
              <a:defRPr sz="2000"/>
            </a:lvl2pPr>
            <a:lvl3pPr marL="0" indent="0" algn="l">
              <a:buFont typeface="Arial" panose="020B0604020202020204" pitchFamily="34" charset="0"/>
              <a:buChar char="​"/>
              <a:defRPr sz="2000"/>
            </a:lvl3pPr>
            <a:lvl4pPr marL="0" indent="0" algn="l">
              <a:buFont typeface="Arial" panose="020B0604020202020204" pitchFamily="34" charset="0"/>
              <a:buChar char="​"/>
              <a:defRPr sz="2000"/>
            </a:lvl4pPr>
            <a:lvl5pPr marL="0" indent="0" algn="l">
              <a:buFont typeface="Arial" panose="020B0604020202020204" pitchFamily="34" charset="0"/>
              <a:buChar char="​"/>
              <a:defRPr sz="2000"/>
            </a:lvl5pPr>
            <a:lvl6pPr marL="0" indent="0" algn="l">
              <a:buFont typeface="Arial" panose="020B0604020202020204" pitchFamily="34" charset="0"/>
              <a:buChar char="​"/>
              <a:defRPr sz="2000"/>
            </a:lvl6pPr>
            <a:lvl7pPr marL="0" indent="0" algn="l">
              <a:buFont typeface="Arial" panose="020B0604020202020204" pitchFamily="34" charset="0"/>
              <a:buChar char="​"/>
              <a:defRPr sz="2000"/>
            </a:lvl7pPr>
            <a:lvl8pPr marL="0" indent="0" algn="l">
              <a:buFont typeface="Arial" panose="020B0604020202020204" pitchFamily="34" charset="0"/>
              <a:buChar char="​"/>
              <a:defRPr sz="2000"/>
            </a:lvl8pPr>
            <a:lvl9pPr marL="0" indent="0" algn="l">
              <a:buFont typeface="Arial" panose="020B0604020202020204" pitchFamily="34" charset="0"/>
              <a:buChar char="​"/>
              <a:defRPr sz="2000"/>
            </a:lvl9pPr>
          </a:lstStyle>
          <a:p>
            <a:r>
              <a:rPr lang="da-DK"/>
              <a:t>Klik for at tilføje Navn, Titel</a:t>
            </a:r>
          </a:p>
        </p:txBody>
      </p:sp>
      <p:sp>
        <p:nvSpPr>
          <p:cNvPr id="2" name="Title 1"/>
          <p:cNvSpPr>
            <a:spLocks noGrp="1"/>
          </p:cNvSpPr>
          <p:nvPr>
            <p:ph type="ctrTitle" hasCustomPrompt="1"/>
          </p:nvPr>
        </p:nvSpPr>
        <p:spPr>
          <a:xfrm>
            <a:off x="539749" y="2144712"/>
            <a:ext cx="5735639" cy="2498400"/>
          </a:xfrm>
        </p:spPr>
        <p:txBody>
          <a:bodyPr anchor="ctr" anchorCtr="0"/>
          <a:lstStyle>
            <a:lvl1pPr algn="l">
              <a:defRPr sz="5400">
                <a:solidFill>
                  <a:schemeClr val="accent1"/>
                </a:solidFill>
              </a:defRPr>
            </a:lvl1pPr>
          </a:lstStyle>
          <a:p>
            <a:r>
              <a:rPr lang="da-DK"/>
              <a:t>Klik for at tilføje titel</a:t>
            </a:r>
          </a:p>
        </p:txBody>
      </p:sp>
      <p:sp>
        <p:nvSpPr>
          <p:cNvPr id="12" name="Logo on top">
            <a:extLst>
              <a:ext uri="{FF2B5EF4-FFF2-40B4-BE49-F238E27FC236}">
                <a16:creationId xmlns:a16="http://schemas.microsoft.com/office/drawing/2014/main" id="{1F2F0982-192C-4C20-AD60-F04C4FB9F82E}"/>
              </a:ext>
            </a:extLst>
          </p:cNvPr>
          <p:cNvSpPr>
            <a:spLocks noGrp="1"/>
          </p:cNvSpPr>
          <p:nvPr>
            <p:ph type="body" sz="quarter" idx="14" hasCustomPrompt="1"/>
          </p:nvPr>
        </p:nvSpPr>
        <p:spPr bwMode="white">
          <a:xfrm>
            <a:off x="10764000" y="360000"/>
            <a:ext cx="886187" cy="499394"/>
          </a:xfrm>
          <a:custGeom>
            <a:avLst/>
            <a:gdLst>
              <a:gd name="connsiteX0" fmla="*/ 4742089 w 6597829"/>
              <a:gd name="connsiteY0" fmla="*/ 1672366 h 3718082"/>
              <a:gd name="connsiteX1" fmla="*/ 4075695 w 6597829"/>
              <a:gd name="connsiteY1" fmla="*/ 2338800 h 3718082"/>
              <a:gd name="connsiteX2" fmla="*/ 4274361 w 6597829"/>
              <a:gd name="connsiteY2" fmla="*/ 2376649 h 3718082"/>
              <a:gd name="connsiteX3" fmla="*/ 4773045 w 6597829"/>
              <a:gd name="connsiteY3" fmla="*/ 1860672 h 3718082"/>
              <a:gd name="connsiteX4" fmla="*/ 4773004 w 6597829"/>
              <a:gd name="connsiteY4" fmla="*/ 1860795 h 3718082"/>
              <a:gd name="connsiteX5" fmla="*/ 4742089 w 6597829"/>
              <a:gd name="connsiteY5" fmla="*/ 1672366 h 3718082"/>
              <a:gd name="connsiteX6" fmla="*/ 4274524 w 6597829"/>
              <a:gd name="connsiteY6" fmla="*/ 1344655 h 3718082"/>
              <a:gd name="connsiteX7" fmla="*/ 3768784 w 6597829"/>
              <a:gd name="connsiteY7" fmla="*/ 1860672 h 3718082"/>
              <a:gd name="connsiteX8" fmla="*/ 3768743 w 6597829"/>
              <a:gd name="connsiteY8" fmla="*/ 1860795 h 3718082"/>
              <a:gd name="connsiteX9" fmla="*/ 3798802 w 6597829"/>
              <a:gd name="connsiteY9" fmla="*/ 2046491 h 3718082"/>
              <a:gd name="connsiteX10" fmla="*/ 4464789 w 6597829"/>
              <a:gd name="connsiteY10" fmla="*/ 1380587 h 3718082"/>
              <a:gd name="connsiteX11" fmla="*/ 4274524 w 6597829"/>
              <a:gd name="connsiteY11" fmla="*/ 1344655 h 3718082"/>
              <a:gd name="connsiteX12" fmla="*/ 2620346 w 6597829"/>
              <a:gd name="connsiteY12" fmla="*/ 995042 h 3718082"/>
              <a:gd name="connsiteX13" fmla="*/ 3077470 w 6597829"/>
              <a:gd name="connsiteY13" fmla="*/ 995042 h 3718082"/>
              <a:gd name="connsiteX14" fmla="*/ 3077470 w 6597829"/>
              <a:gd name="connsiteY14" fmla="*/ 3028808 h 3718082"/>
              <a:gd name="connsiteX15" fmla="*/ 2395251 w 6597829"/>
              <a:gd name="connsiteY15" fmla="*/ 3718082 h 3718082"/>
              <a:gd name="connsiteX16" fmla="*/ 2087035 w 6597829"/>
              <a:gd name="connsiteY16" fmla="*/ 3652254 h 3718082"/>
              <a:gd name="connsiteX17" fmla="*/ 2190956 w 6597829"/>
              <a:gd name="connsiteY17" fmla="*/ 3281841 h 3718082"/>
              <a:gd name="connsiteX18" fmla="*/ 2364050 w 6597829"/>
              <a:gd name="connsiteY18" fmla="*/ 3313001 h 3718082"/>
              <a:gd name="connsiteX19" fmla="*/ 2620346 w 6597829"/>
              <a:gd name="connsiteY19" fmla="*/ 3029053 h 3718082"/>
              <a:gd name="connsiteX20" fmla="*/ 4917793 w 6597829"/>
              <a:gd name="connsiteY20" fmla="*/ 927542 h 3718082"/>
              <a:gd name="connsiteX21" fmla="*/ 5202394 w 6597829"/>
              <a:gd name="connsiteY21" fmla="*/ 1212184 h 3718082"/>
              <a:gd name="connsiteX22" fmla="*/ 5065559 w 6597829"/>
              <a:gd name="connsiteY22" fmla="*/ 1349264 h 3718082"/>
              <a:gd name="connsiteX23" fmla="*/ 5216465 w 6597829"/>
              <a:gd name="connsiteY23" fmla="*/ 1860754 h 3718082"/>
              <a:gd name="connsiteX24" fmla="*/ 4274320 w 6597829"/>
              <a:gd name="connsiteY24" fmla="*/ 2775000 h 3718082"/>
              <a:gd name="connsiteX25" fmla="*/ 3770823 w 6597829"/>
              <a:gd name="connsiteY25" fmla="*/ 2643712 h 3718082"/>
              <a:gd name="connsiteX26" fmla="*/ 3623995 w 6597829"/>
              <a:gd name="connsiteY26" fmla="*/ 2790539 h 3718082"/>
              <a:gd name="connsiteX27" fmla="*/ 3339313 w 6597829"/>
              <a:gd name="connsiteY27" fmla="*/ 2505979 h 3718082"/>
              <a:gd name="connsiteX28" fmla="*/ 3475659 w 6597829"/>
              <a:gd name="connsiteY28" fmla="*/ 2369634 h 3718082"/>
              <a:gd name="connsiteX29" fmla="*/ 3325446 w 6597829"/>
              <a:gd name="connsiteY29" fmla="*/ 1860836 h 3718082"/>
              <a:gd name="connsiteX30" fmla="*/ 4274279 w 6597829"/>
              <a:gd name="connsiteY30" fmla="*/ 943163 h 3718082"/>
              <a:gd name="connsiteX31" fmla="*/ 4770965 w 6597829"/>
              <a:gd name="connsiteY31" fmla="*/ 1074370 h 3718082"/>
              <a:gd name="connsiteX32" fmla="*/ 470950 w 6597829"/>
              <a:gd name="connsiteY32" fmla="*/ 517119 h 3718082"/>
              <a:gd name="connsiteX33" fmla="*/ 470950 w 6597829"/>
              <a:gd name="connsiteY33" fmla="*/ 2297117 h 3718082"/>
              <a:gd name="connsiteX34" fmla="*/ 1005566 w 6597829"/>
              <a:gd name="connsiteY34" fmla="*/ 2297117 h 3718082"/>
              <a:gd name="connsiteX35" fmla="*/ 1902521 w 6597829"/>
              <a:gd name="connsiteY35" fmla="*/ 1407138 h 3718082"/>
              <a:gd name="connsiteX36" fmla="*/ 1005566 w 6597829"/>
              <a:gd name="connsiteY36" fmla="*/ 517119 h 3718082"/>
              <a:gd name="connsiteX37" fmla="*/ 0 w 6597829"/>
              <a:gd name="connsiteY37" fmla="*/ 91196 h 3718082"/>
              <a:gd name="connsiteX38" fmla="*/ 974324 w 6597829"/>
              <a:gd name="connsiteY38" fmla="*/ 91196 h 3718082"/>
              <a:gd name="connsiteX39" fmla="*/ 2376856 w 6597829"/>
              <a:gd name="connsiteY39" fmla="*/ 1407138 h 3718082"/>
              <a:gd name="connsiteX40" fmla="*/ 974324 w 6597829"/>
              <a:gd name="connsiteY40" fmla="*/ 2723080 h 3718082"/>
              <a:gd name="connsiteX41" fmla="*/ 0 w 6597829"/>
              <a:gd name="connsiteY41" fmla="*/ 2723080 h 3718082"/>
              <a:gd name="connsiteX42" fmla="*/ 6196092 w 6597829"/>
              <a:gd name="connsiteY42" fmla="*/ 0 h 3718082"/>
              <a:gd name="connsiteX43" fmla="*/ 6504307 w 6597829"/>
              <a:gd name="connsiteY43" fmla="*/ 65828 h 3718082"/>
              <a:gd name="connsiteX44" fmla="*/ 6400386 w 6597829"/>
              <a:gd name="connsiteY44" fmla="*/ 436364 h 3718082"/>
              <a:gd name="connsiteX45" fmla="*/ 6227293 w 6597829"/>
              <a:gd name="connsiteY45" fmla="*/ 405163 h 3718082"/>
              <a:gd name="connsiteX46" fmla="*/ 5970996 w 6597829"/>
              <a:gd name="connsiteY46" fmla="*/ 689152 h 3718082"/>
              <a:gd name="connsiteX47" fmla="*/ 5970996 w 6597829"/>
              <a:gd name="connsiteY47" fmla="*/ 995043 h 3718082"/>
              <a:gd name="connsiteX48" fmla="*/ 6597829 w 6597829"/>
              <a:gd name="connsiteY48" fmla="*/ 995165 h 3718082"/>
              <a:gd name="connsiteX49" fmla="*/ 6597829 w 6597829"/>
              <a:gd name="connsiteY49" fmla="*/ 1369167 h 3718082"/>
              <a:gd name="connsiteX50" fmla="*/ 5970996 w 6597829"/>
              <a:gd name="connsiteY50" fmla="*/ 1369167 h 3718082"/>
              <a:gd name="connsiteX51" fmla="*/ 5970996 w 6597829"/>
              <a:gd name="connsiteY51" fmla="*/ 2723243 h 3718082"/>
              <a:gd name="connsiteX52" fmla="*/ 5513872 w 6597829"/>
              <a:gd name="connsiteY52" fmla="*/ 2723243 h 3718082"/>
              <a:gd name="connsiteX53" fmla="*/ 5513872 w 6597829"/>
              <a:gd name="connsiteY53" fmla="*/ 1369167 h 3718082"/>
              <a:gd name="connsiteX54" fmla="*/ 5255823 w 6597829"/>
              <a:gd name="connsiteY54" fmla="*/ 1369167 h 3718082"/>
              <a:gd name="connsiteX55" fmla="*/ 5255823 w 6597829"/>
              <a:gd name="connsiteY55" fmla="*/ 995165 h 3718082"/>
              <a:gd name="connsiteX56" fmla="*/ 5513872 w 6597829"/>
              <a:gd name="connsiteY56" fmla="*/ 995165 h 3718082"/>
              <a:gd name="connsiteX57" fmla="*/ 5513872 w 6597829"/>
              <a:gd name="connsiteY57" fmla="*/ 689274 h 3718082"/>
              <a:gd name="connsiteX58" fmla="*/ 6196092 w 6597829"/>
              <a:gd name="connsiteY58" fmla="*/ 0 h 371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97829" h="3718082">
                <a:moveTo>
                  <a:pt x="4742089" y="1672366"/>
                </a:moveTo>
                <a:lnTo>
                  <a:pt x="4075695" y="2338800"/>
                </a:lnTo>
                <a:cubicBezTo>
                  <a:pt x="4138912" y="2363973"/>
                  <a:pt x="4206331" y="2376820"/>
                  <a:pt x="4274361" y="2376649"/>
                </a:cubicBezTo>
                <a:cubicBezTo>
                  <a:pt x="4537550" y="2376649"/>
                  <a:pt x="4773045" y="2182877"/>
                  <a:pt x="4773045" y="1860672"/>
                </a:cubicBezTo>
                <a:lnTo>
                  <a:pt x="4773004" y="1860795"/>
                </a:lnTo>
                <a:cubicBezTo>
                  <a:pt x="4773331" y="1796696"/>
                  <a:pt x="4762890" y="1733002"/>
                  <a:pt x="4742089" y="1672366"/>
                </a:cubicBezTo>
                <a:close/>
                <a:moveTo>
                  <a:pt x="4274524" y="1344655"/>
                </a:moveTo>
                <a:cubicBezTo>
                  <a:pt x="4004239" y="1344655"/>
                  <a:pt x="3768784" y="1538467"/>
                  <a:pt x="3768784" y="1860672"/>
                </a:cubicBezTo>
                <a:lnTo>
                  <a:pt x="3768743" y="1860795"/>
                </a:lnTo>
                <a:cubicBezTo>
                  <a:pt x="3768458" y="1923926"/>
                  <a:pt x="3778613" y="1986671"/>
                  <a:pt x="3798802" y="2046491"/>
                </a:cubicBezTo>
                <a:lnTo>
                  <a:pt x="4464789" y="1380587"/>
                </a:lnTo>
                <a:cubicBezTo>
                  <a:pt x="4404181" y="1356732"/>
                  <a:pt x="4339658" y="1344541"/>
                  <a:pt x="4274524" y="1344655"/>
                </a:cubicBezTo>
                <a:close/>
                <a:moveTo>
                  <a:pt x="2620346" y="995042"/>
                </a:moveTo>
                <a:lnTo>
                  <a:pt x="3077470" y="995042"/>
                </a:lnTo>
                <a:lnTo>
                  <a:pt x="3077470" y="3028808"/>
                </a:lnTo>
                <a:cubicBezTo>
                  <a:pt x="3077470" y="3441026"/>
                  <a:pt x="2803880" y="3718082"/>
                  <a:pt x="2395251" y="3718082"/>
                </a:cubicBezTo>
                <a:cubicBezTo>
                  <a:pt x="2284436" y="3718082"/>
                  <a:pt x="2184023" y="3697118"/>
                  <a:pt x="2087035" y="3652254"/>
                </a:cubicBezTo>
                <a:lnTo>
                  <a:pt x="2190956" y="3281841"/>
                </a:lnTo>
                <a:cubicBezTo>
                  <a:pt x="2253235" y="3302641"/>
                  <a:pt x="2315556" y="3313001"/>
                  <a:pt x="2364050" y="3313001"/>
                </a:cubicBezTo>
                <a:cubicBezTo>
                  <a:pt x="2516465" y="3313001"/>
                  <a:pt x="2620346" y="3198720"/>
                  <a:pt x="2620346" y="3029053"/>
                </a:cubicBezTo>
                <a:close/>
                <a:moveTo>
                  <a:pt x="4917793" y="927542"/>
                </a:moveTo>
                <a:lnTo>
                  <a:pt x="5202394" y="1212184"/>
                </a:lnTo>
                <a:lnTo>
                  <a:pt x="5065559" y="1349264"/>
                </a:lnTo>
                <a:cubicBezTo>
                  <a:pt x="5160589" y="1491483"/>
                  <a:pt x="5216465" y="1664984"/>
                  <a:pt x="5216465" y="1860754"/>
                </a:cubicBezTo>
                <a:cubicBezTo>
                  <a:pt x="5216465" y="2404464"/>
                  <a:pt x="4786831" y="2775000"/>
                  <a:pt x="4274320" y="2775000"/>
                </a:cubicBezTo>
                <a:cubicBezTo>
                  <a:pt x="4090051" y="2775000"/>
                  <a:pt x="3917243" y="2728178"/>
                  <a:pt x="3770823" y="2643712"/>
                </a:cubicBezTo>
                <a:lnTo>
                  <a:pt x="3623995" y="2790539"/>
                </a:lnTo>
                <a:lnTo>
                  <a:pt x="3339313" y="2505979"/>
                </a:lnTo>
                <a:lnTo>
                  <a:pt x="3475659" y="2369634"/>
                </a:lnTo>
                <a:cubicBezTo>
                  <a:pt x="3380873" y="2228312"/>
                  <a:pt x="3325446" y="2055790"/>
                  <a:pt x="3325446" y="1860836"/>
                </a:cubicBezTo>
                <a:cubicBezTo>
                  <a:pt x="3325446" y="1317206"/>
                  <a:pt x="3754835" y="943163"/>
                  <a:pt x="4274279" y="943163"/>
                </a:cubicBezTo>
                <a:cubicBezTo>
                  <a:pt x="4455326" y="943163"/>
                  <a:pt x="4625891" y="990026"/>
                  <a:pt x="4770965" y="1074370"/>
                </a:cubicBezTo>
                <a:close/>
                <a:moveTo>
                  <a:pt x="470950" y="517119"/>
                </a:moveTo>
                <a:lnTo>
                  <a:pt x="470950" y="2297117"/>
                </a:lnTo>
                <a:lnTo>
                  <a:pt x="1005566" y="2297117"/>
                </a:lnTo>
                <a:cubicBezTo>
                  <a:pt x="1542262" y="2297117"/>
                  <a:pt x="1902521" y="1940449"/>
                  <a:pt x="1902521" y="1407138"/>
                </a:cubicBezTo>
                <a:cubicBezTo>
                  <a:pt x="1902521" y="873828"/>
                  <a:pt x="1542344" y="517119"/>
                  <a:pt x="1005566" y="517119"/>
                </a:cubicBezTo>
                <a:close/>
                <a:moveTo>
                  <a:pt x="0" y="91196"/>
                </a:moveTo>
                <a:lnTo>
                  <a:pt x="974324" y="91196"/>
                </a:lnTo>
                <a:cubicBezTo>
                  <a:pt x="1815852" y="91196"/>
                  <a:pt x="2376856" y="617573"/>
                  <a:pt x="2376856" y="1407138"/>
                </a:cubicBezTo>
                <a:cubicBezTo>
                  <a:pt x="2376856" y="2196704"/>
                  <a:pt x="1815852" y="2723080"/>
                  <a:pt x="974324" y="2723080"/>
                </a:cubicBezTo>
                <a:lnTo>
                  <a:pt x="0" y="2723080"/>
                </a:lnTo>
                <a:close/>
                <a:moveTo>
                  <a:pt x="6196092" y="0"/>
                </a:moveTo>
                <a:cubicBezTo>
                  <a:pt x="6306906" y="0"/>
                  <a:pt x="6407320" y="20964"/>
                  <a:pt x="6504307" y="65828"/>
                </a:cubicBezTo>
                <a:lnTo>
                  <a:pt x="6400386" y="436364"/>
                </a:lnTo>
                <a:cubicBezTo>
                  <a:pt x="6338106" y="415563"/>
                  <a:pt x="6275787" y="405163"/>
                  <a:pt x="6227293" y="405163"/>
                </a:cubicBezTo>
                <a:cubicBezTo>
                  <a:pt x="6074877" y="405163"/>
                  <a:pt x="5970996" y="519485"/>
                  <a:pt x="5970996" y="689152"/>
                </a:cubicBezTo>
                <a:lnTo>
                  <a:pt x="5970996" y="995043"/>
                </a:lnTo>
                <a:lnTo>
                  <a:pt x="6597829" y="995165"/>
                </a:lnTo>
                <a:lnTo>
                  <a:pt x="6597829" y="1369167"/>
                </a:lnTo>
                <a:lnTo>
                  <a:pt x="5970996" y="1369167"/>
                </a:lnTo>
                <a:lnTo>
                  <a:pt x="5970996" y="2723243"/>
                </a:lnTo>
                <a:lnTo>
                  <a:pt x="5513872" y="2723243"/>
                </a:lnTo>
                <a:lnTo>
                  <a:pt x="5513872" y="1369167"/>
                </a:lnTo>
                <a:lnTo>
                  <a:pt x="5255823" y="1369167"/>
                </a:lnTo>
                <a:lnTo>
                  <a:pt x="5255823" y="995165"/>
                </a:lnTo>
                <a:lnTo>
                  <a:pt x="5513872" y="995165"/>
                </a:lnTo>
                <a:lnTo>
                  <a:pt x="5513872" y="689274"/>
                </a:lnTo>
                <a:cubicBezTo>
                  <a:pt x="5513872" y="277056"/>
                  <a:pt x="5787461" y="0"/>
                  <a:pt x="6196092" y="0"/>
                </a:cubicBezTo>
                <a:close/>
              </a:path>
            </a:pathLst>
          </a:custGeom>
          <a:solidFill>
            <a:srgbClr val="FFFFFF"/>
          </a:solidFill>
        </p:spPr>
        <p:txBody>
          <a:bodyPr wrap="square">
            <a:noAutofit/>
          </a:bodyPr>
          <a:lstStyle>
            <a:lvl1pPr marL="0" indent="0">
              <a:buNone/>
              <a:defRPr sz="100">
                <a:noFill/>
              </a:defRPr>
            </a:lvl1pPr>
            <a:lvl2pPr>
              <a:defRPr sz="100"/>
            </a:lvl2pPr>
            <a:lvl3pPr>
              <a:defRPr sz="100"/>
            </a:lvl3pPr>
            <a:lvl4pPr>
              <a:defRPr sz="100"/>
            </a:lvl4pPr>
            <a:lvl5pPr>
              <a:defRPr sz="100"/>
            </a:lvl5pPr>
          </a:lstStyle>
          <a:p>
            <a:pPr lvl="0"/>
            <a:r>
              <a:rPr lang="da-DK" noProof="0"/>
              <a:t>.</a:t>
            </a:r>
          </a:p>
        </p:txBody>
      </p:sp>
      <p:sp>
        <p:nvSpPr>
          <p:cNvPr id="5" name="Date Placeholder 4">
            <a:extLst>
              <a:ext uri="{FF2B5EF4-FFF2-40B4-BE49-F238E27FC236}">
                <a16:creationId xmlns:a16="http://schemas.microsoft.com/office/drawing/2014/main" id="{EA53B8D9-B28B-48B7-A1D4-66FB6887BB86}"/>
              </a:ext>
            </a:extLst>
          </p:cNvPr>
          <p:cNvSpPr>
            <a:spLocks noGrp="1"/>
          </p:cNvSpPr>
          <p:nvPr>
            <p:ph type="dt" sz="half" idx="15"/>
          </p:nvPr>
        </p:nvSpPr>
        <p:spPr>
          <a:xfrm>
            <a:off x="540000" y="6317638"/>
            <a:ext cx="1551600" cy="180000"/>
          </a:xfrm>
        </p:spPr>
        <p:txBody>
          <a:bodyPr anchor="b" anchorCtr="0"/>
          <a:lstStyle>
            <a:lvl1pPr>
              <a:defRPr>
                <a:solidFill>
                  <a:schemeClr val="accent1"/>
                </a:solidFill>
              </a:defRPr>
            </a:lvl1pPr>
          </a:lstStyle>
          <a:p>
            <a:fld id="{2F8C0590-124B-47DE-AB02-B3BC0A3CBFBA}" type="datetime2">
              <a:rPr lang="da-DK" smtClean="0"/>
              <a:t>3. oktober 2025</a:t>
            </a:fld>
            <a:endParaRPr lang="da-DK"/>
          </a:p>
        </p:txBody>
      </p:sp>
      <p:sp>
        <p:nvSpPr>
          <p:cNvPr id="6" name="Footer Placeholder 5">
            <a:extLst>
              <a:ext uri="{FF2B5EF4-FFF2-40B4-BE49-F238E27FC236}">
                <a16:creationId xmlns:a16="http://schemas.microsoft.com/office/drawing/2014/main" id="{A73ADB9D-C9D2-40FB-8E09-95BB2220CDCB}"/>
              </a:ext>
            </a:extLst>
          </p:cNvPr>
          <p:cNvSpPr>
            <a:spLocks noGrp="1"/>
          </p:cNvSpPr>
          <p:nvPr>
            <p:ph type="ftr" sz="quarter" idx="16"/>
          </p:nvPr>
        </p:nvSpPr>
        <p:spPr>
          <a:xfrm>
            <a:off x="2452687" y="6317638"/>
            <a:ext cx="3822701" cy="180000"/>
          </a:xfrm>
        </p:spPr>
        <p:txBody>
          <a:bodyPr anchor="b" anchorCtr="0"/>
          <a:lstStyle>
            <a:lvl1pPr>
              <a:defRPr>
                <a:solidFill>
                  <a:schemeClr val="accent1"/>
                </a:solidFill>
              </a:defRPr>
            </a:lvl1pPr>
          </a:lstStyle>
          <a:p>
            <a:endParaRPr lang="da-DK"/>
          </a:p>
        </p:txBody>
      </p:sp>
      <p:sp>
        <p:nvSpPr>
          <p:cNvPr id="15" name="Slide Number Placeholder 14" hidden="1">
            <a:extLst>
              <a:ext uri="{FF2B5EF4-FFF2-40B4-BE49-F238E27FC236}">
                <a16:creationId xmlns:a16="http://schemas.microsoft.com/office/drawing/2014/main" id="{2AAE6969-0637-4235-A9E8-AC56A480718F}"/>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a:noFill/>
              </a:defRPr>
            </a:lvl1pPr>
          </a:lstStyle>
          <a:p>
            <a:fld id="{23AA811B-2EBD-4900-905E-5BE206449611}" type="slidenum">
              <a:rPr lang="da-DK" smtClean="0"/>
              <a:pPr/>
              <a:t>‹nr.›</a:t>
            </a:fld>
            <a:endParaRPr lang="da-DK"/>
          </a:p>
        </p:txBody>
      </p:sp>
    </p:spTree>
    <p:extLst>
      <p:ext uri="{BB962C8B-B14F-4D97-AF65-F5344CB8AC3E}">
        <p14:creationId xmlns:p14="http://schemas.microsoft.com/office/powerpoint/2010/main" val="98838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A">
    <p:bg>
      <p:bgPr>
        <a:solidFill>
          <a:schemeClr val="accent1"/>
        </a:solidFill>
        <a:effectLst/>
      </p:bgPr>
    </p:bg>
    <p:spTree>
      <p:nvGrpSpPr>
        <p:cNvPr id="1" name=""/>
        <p:cNvGrpSpPr/>
        <p:nvPr/>
      </p:nvGrpSpPr>
      <p:grpSpPr>
        <a:xfrm>
          <a:off x="0" y="0"/>
          <a:ext cx="0" cy="0"/>
          <a:chOff x="0" y="0"/>
          <a:chExt cx="0" cy="0"/>
        </a:xfrm>
      </p:grpSpPr>
      <p:sp>
        <p:nvSpPr>
          <p:cNvPr id="16" name="Baggrund">
            <a:extLst>
              <a:ext uri="{FF2B5EF4-FFF2-40B4-BE49-F238E27FC236}">
                <a16:creationId xmlns:a16="http://schemas.microsoft.com/office/drawing/2014/main" id="{A0378AB2-EF49-4FCE-B24F-9929BA151584}"/>
              </a:ext>
            </a:extLst>
          </p:cNvPr>
          <p:cNvSpPr/>
          <p:nvPr/>
        </p:nvSpPr>
        <p:spPr bwMode="ltGray">
          <a:xfrm>
            <a:off x="1"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1"/>
          </a:solidFill>
          <a:ln w="9525" cap="flat">
            <a:noFill/>
            <a:prstDash val="solid"/>
            <a:miter/>
          </a:ln>
        </p:spPr>
        <p:txBody>
          <a:bodyPr rtlCol="0" anchor="ctr"/>
          <a:lstStyle/>
          <a:p>
            <a:endParaRPr lang="da-DK"/>
          </a:p>
        </p:txBody>
      </p:sp>
      <p:sp>
        <p:nvSpPr>
          <p:cNvPr id="3" name="Title 2">
            <a:extLst>
              <a:ext uri="{FF2B5EF4-FFF2-40B4-BE49-F238E27FC236}">
                <a16:creationId xmlns:a16="http://schemas.microsoft.com/office/drawing/2014/main" id="{82B3B4A0-C375-41A6-AA76-9E9EE3A791C0}"/>
              </a:ext>
            </a:extLst>
          </p:cNvPr>
          <p:cNvSpPr>
            <a:spLocks noGrp="1"/>
          </p:cNvSpPr>
          <p:nvPr userDrawn="1">
            <p:ph type="title" hasCustomPrompt="1"/>
          </p:nvPr>
        </p:nvSpPr>
        <p:spPr bwMode="white">
          <a:xfrm>
            <a:off x="540001" y="2144713"/>
            <a:ext cx="2508000" cy="4352924"/>
          </a:xfrm>
        </p:spPr>
        <p:txBody>
          <a:bodyPr/>
          <a:lstStyle>
            <a:lvl1pPr>
              <a:defRPr sz="2400"/>
            </a:lvl1pPr>
          </a:lstStyle>
          <a:p>
            <a:r>
              <a:rPr lang="da-DK"/>
              <a:t>Klik for at tilføje Agenda titel</a:t>
            </a:r>
          </a:p>
        </p:txBody>
      </p:sp>
      <p:sp>
        <p:nvSpPr>
          <p:cNvPr id="7" name="Text Placeholder 2"/>
          <p:cNvSpPr>
            <a:spLocks noGrp="1"/>
          </p:cNvSpPr>
          <p:nvPr userDrawn="1">
            <p:ph type="body" sz="quarter" idx="13" hasCustomPrompt="1"/>
          </p:nvPr>
        </p:nvSpPr>
        <p:spPr bwMode="white">
          <a:xfrm>
            <a:off x="3406774" y="2143127"/>
            <a:ext cx="5376863" cy="4352924"/>
          </a:xfrm>
        </p:spPr>
        <p:txBody>
          <a:bodyPr/>
          <a:lstStyle>
            <a:lvl1pPr marL="0" indent="0">
              <a:buFont typeface="Djoef Offc" panose="02000000000000000000" pitchFamily="2" charset="0"/>
              <a:buChar char="​"/>
              <a:defRPr/>
            </a:lvl1pPr>
            <a:lvl2pPr marL="0" indent="0">
              <a:lnSpc>
                <a:spcPct val="100000"/>
              </a:lnSpc>
              <a:spcBef>
                <a:spcPts val="0"/>
              </a:spcBef>
              <a:spcAft>
                <a:spcPts val="600"/>
              </a:spcAft>
              <a:buFont typeface="Djoef Offc" panose="02000000000000000000" pitchFamily="2" charset="0"/>
              <a:buChar char="​"/>
              <a:defRPr sz="1600" b="1">
                <a:latin typeface="+mj-lt"/>
              </a:defRPr>
            </a:lvl2pPr>
            <a:lvl3pPr marL="0" indent="0">
              <a:lnSpc>
                <a:spcPct val="100000"/>
              </a:lnSpc>
              <a:spcBef>
                <a:spcPts val="0"/>
              </a:spcBef>
              <a:spcAft>
                <a:spcPts val="600"/>
              </a:spcAft>
              <a:buFont typeface="Djoef Offc" panose="02000000000000000000" pitchFamily="2" charset="0"/>
              <a:buChar char="​"/>
              <a:defRPr sz="1600"/>
            </a:lvl3pPr>
            <a:lvl4pPr marL="0" indent="0">
              <a:lnSpc>
                <a:spcPct val="100000"/>
              </a:lnSpc>
              <a:spcBef>
                <a:spcPts val="0"/>
              </a:spcBef>
              <a:spcAft>
                <a:spcPts val="600"/>
              </a:spcAft>
              <a:buFont typeface="Djoef Offc" panose="02000000000000000000" pitchFamily="2" charset="0"/>
              <a:buChar char="​"/>
              <a:defRPr sz="1600"/>
            </a:lvl4pPr>
            <a:lvl5pPr marL="0" indent="0">
              <a:lnSpc>
                <a:spcPct val="100000"/>
              </a:lnSpc>
              <a:spcBef>
                <a:spcPts val="0"/>
              </a:spcBef>
              <a:spcAft>
                <a:spcPts val="600"/>
              </a:spcAft>
              <a:buFont typeface="Djoef Offc" panose="02000000000000000000" pitchFamily="2" charset="0"/>
              <a:buChar char="​"/>
              <a:defRPr sz="1600"/>
            </a:lvl5pPr>
            <a:lvl6pPr marL="0" indent="0">
              <a:lnSpc>
                <a:spcPct val="100000"/>
              </a:lnSpc>
              <a:spcBef>
                <a:spcPts val="0"/>
              </a:spcBef>
              <a:spcAft>
                <a:spcPts val="600"/>
              </a:spcAft>
              <a:buFont typeface="Djoef Offc" panose="02000000000000000000" pitchFamily="2" charset="0"/>
              <a:buChar char="​"/>
              <a:defRPr sz="1600" b="1">
                <a:latin typeface="+mj-lt"/>
              </a:defRPr>
            </a:lvl6pPr>
            <a:lvl7pPr marL="0" indent="0">
              <a:lnSpc>
                <a:spcPct val="100000"/>
              </a:lnSpc>
              <a:spcBef>
                <a:spcPts val="0"/>
              </a:spcBef>
              <a:spcAft>
                <a:spcPts val="600"/>
              </a:spcAft>
              <a:buFont typeface="Djoef Offc" panose="02000000000000000000" pitchFamily="2" charset="0"/>
              <a:buChar char="​"/>
              <a:defRPr sz="1600" b="0">
                <a:latin typeface="+mn-lt"/>
              </a:defRPr>
            </a:lvl7pPr>
            <a:lvl8pPr marL="0" indent="0">
              <a:lnSpc>
                <a:spcPct val="100000"/>
              </a:lnSpc>
              <a:spcBef>
                <a:spcPts val="0"/>
              </a:spcBef>
              <a:spcAft>
                <a:spcPts val="600"/>
              </a:spcAft>
              <a:buFont typeface="Djoef Offc" panose="02000000000000000000" pitchFamily="2" charset="0"/>
              <a:buChar char="​"/>
              <a:defRPr sz="1600" b="1">
                <a:latin typeface="+mj-lt"/>
              </a:defRPr>
            </a:lvl8pPr>
            <a:lvl9pPr marL="0" indent="0">
              <a:lnSpc>
                <a:spcPct val="100000"/>
              </a:lnSpc>
              <a:spcBef>
                <a:spcPts val="0"/>
              </a:spcBef>
              <a:spcAft>
                <a:spcPts val="600"/>
              </a:spcAft>
              <a:buFont typeface="Djoef Offc" panose="02000000000000000000" pitchFamily="2" charset="0"/>
              <a:buChar char="​"/>
              <a:defRPr sz="1600"/>
            </a:lvl9pPr>
          </a:lstStyle>
          <a:p>
            <a:pPr lvl="0"/>
            <a:r>
              <a:rPr lang="da-DK" noProof="0"/>
              <a:t>Klik for at tilføje agendapunkt                                       Enter + 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a:p>
            <a:pPr lvl="5"/>
            <a:r>
              <a:rPr lang="da-DK" noProof="0"/>
              <a:t>6</a:t>
            </a:r>
          </a:p>
          <a:p>
            <a:pPr lvl="6"/>
            <a:r>
              <a:rPr lang="da-DK" noProof="0"/>
              <a:t>7</a:t>
            </a:r>
          </a:p>
          <a:p>
            <a:pPr lvl="7"/>
            <a:r>
              <a:rPr lang="da-DK" noProof="0"/>
              <a:t>8</a:t>
            </a:r>
          </a:p>
          <a:p>
            <a:pPr lvl="8"/>
            <a:r>
              <a:rPr lang="da-DK" noProof="0"/>
              <a:t>9</a:t>
            </a:r>
          </a:p>
        </p:txBody>
      </p:sp>
      <p:sp>
        <p:nvSpPr>
          <p:cNvPr id="2" name="Date Placeholder 1">
            <a:extLst>
              <a:ext uri="{FF2B5EF4-FFF2-40B4-BE49-F238E27FC236}">
                <a16:creationId xmlns:a16="http://schemas.microsoft.com/office/drawing/2014/main" id="{27F2D28B-4EB2-4D98-B9CD-4692A9B6B165}"/>
              </a:ext>
            </a:extLst>
          </p:cNvPr>
          <p:cNvSpPr>
            <a:spLocks noGrp="1"/>
          </p:cNvSpPr>
          <p:nvPr userDrawn="1">
            <p:ph type="dt" sz="half" idx="14"/>
          </p:nvPr>
        </p:nvSpPr>
        <p:spPr bwMode="white"/>
        <p:txBody>
          <a:bodyPr/>
          <a:lstStyle/>
          <a:p>
            <a:fld id="{2F73D17A-8DD1-429D-BC48-063B1AC09013}" type="datetime2">
              <a:rPr lang="da-DK" smtClean="0"/>
              <a:t>3. oktober 2025</a:t>
            </a:fld>
            <a:endParaRPr lang="da-DK"/>
          </a:p>
        </p:txBody>
      </p:sp>
      <p:sp>
        <p:nvSpPr>
          <p:cNvPr id="4" name="Footer Placeholder 3">
            <a:extLst>
              <a:ext uri="{FF2B5EF4-FFF2-40B4-BE49-F238E27FC236}">
                <a16:creationId xmlns:a16="http://schemas.microsoft.com/office/drawing/2014/main" id="{B2B8A2EB-3FC2-4150-AC4C-7BB3979BC847}"/>
              </a:ext>
            </a:extLst>
          </p:cNvPr>
          <p:cNvSpPr>
            <a:spLocks noGrp="1"/>
          </p:cNvSpPr>
          <p:nvPr userDrawn="1">
            <p:ph type="ftr" sz="quarter" idx="15"/>
          </p:nvPr>
        </p:nvSpPr>
        <p:spPr bwMode="white">
          <a:xfrm>
            <a:off x="3406775" y="360000"/>
            <a:ext cx="5376863" cy="180000"/>
          </a:xfrm>
        </p:spPr>
        <p:txBody>
          <a:bodyPr/>
          <a:lstStyle/>
          <a:p>
            <a:endParaRPr lang="da-DK"/>
          </a:p>
        </p:txBody>
      </p:sp>
      <p:sp>
        <p:nvSpPr>
          <p:cNvPr id="5" name="Slide Number Placeholder 4">
            <a:extLst>
              <a:ext uri="{FF2B5EF4-FFF2-40B4-BE49-F238E27FC236}">
                <a16:creationId xmlns:a16="http://schemas.microsoft.com/office/drawing/2014/main" id="{1893A2F9-5EC3-4BCD-A9B0-9AA66C3F2776}"/>
              </a:ext>
            </a:extLst>
          </p:cNvPr>
          <p:cNvSpPr>
            <a:spLocks noGrp="1"/>
          </p:cNvSpPr>
          <p:nvPr userDrawn="1">
            <p:ph type="sldNum" sz="quarter" idx="16"/>
          </p:nvPr>
        </p:nvSpPr>
        <p:spPr bwMode="white"/>
        <p:txBody>
          <a:bodyPr/>
          <a:lstStyle/>
          <a:p>
            <a:fld id="{23AA811B-2EBD-4900-905E-5BE206449611}" type="slidenum">
              <a:rPr lang="da-DK" smtClean="0"/>
              <a:pPr/>
              <a:t>‹nr.›</a:t>
            </a:fld>
            <a:endParaRPr lang="da-DK"/>
          </a:p>
        </p:txBody>
      </p:sp>
      <p:sp>
        <p:nvSpPr>
          <p:cNvPr id="17" name="Freeform: Shape 16">
            <a:extLst>
              <a:ext uri="{FF2B5EF4-FFF2-40B4-BE49-F238E27FC236}">
                <a16:creationId xmlns:a16="http://schemas.microsoft.com/office/drawing/2014/main" id="{11864AF0-0735-6CCD-F469-C59F39BECFF4}"/>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Tree>
    <p:extLst>
      <p:ext uri="{BB962C8B-B14F-4D97-AF65-F5344CB8AC3E}">
        <p14:creationId xmlns:p14="http://schemas.microsoft.com/office/powerpoint/2010/main" val="226067105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B">
    <p:bg>
      <p:bgPr>
        <a:solidFill>
          <a:schemeClr val="accent1"/>
        </a:solidFill>
        <a:effectLst/>
      </p:bgPr>
    </p:bg>
    <p:spTree>
      <p:nvGrpSpPr>
        <p:cNvPr id="1" name=""/>
        <p:cNvGrpSpPr/>
        <p:nvPr/>
      </p:nvGrpSpPr>
      <p:grpSpPr>
        <a:xfrm>
          <a:off x="0" y="0"/>
          <a:ext cx="0" cy="0"/>
          <a:chOff x="0" y="0"/>
          <a:chExt cx="0" cy="0"/>
        </a:xfrm>
      </p:grpSpPr>
      <p:sp>
        <p:nvSpPr>
          <p:cNvPr id="16" name="Baggrund">
            <a:extLst>
              <a:ext uri="{FF2B5EF4-FFF2-40B4-BE49-F238E27FC236}">
                <a16:creationId xmlns:a16="http://schemas.microsoft.com/office/drawing/2014/main" id="{8083F898-1D4E-471B-9BBB-25DE2BCC0E0B}"/>
              </a:ext>
            </a:extLst>
          </p:cNvPr>
          <p:cNvSpPr/>
          <p:nvPr/>
        </p:nvSpPr>
        <p:spPr bwMode="ltGray">
          <a:xfrm>
            <a:off x="1" y="0"/>
            <a:ext cx="12193200" cy="6858000"/>
          </a:xfrm>
          <a:custGeom>
            <a:avLst/>
            <a:gdLst>
              <a:gd name="connsiteX0" fmla="*/ 0 w 10572750"/>
              <a:gd name="connsiteY0" fmla="*/ 0 h 10287000"/>
              <a:gd name="connsiteX1" fmla="*/ 10572750 w 10572750"/>
              <a:gd name="connsiteY1" fmla="*/ 0 h 10287000"/>
              <a:gd name="connsiteX2" fmla="*/ 10572750 w 10572750"/>
              <a:gd name="connsiteY2" fmla="*/ 10287000 h 10287000"/>
              <a:gd name="connsiteX3" fmla="*/ 0 w 10572750"/>
              <a:gd name="connsiteY3" fmla="*/ 10287000 h 10287000"/>
            </a:gdLst>
            <a:ahLst/>
            <a:cxnLst>
              <a:cxn ang="0">
                <a:pos x="connsiteX0" y="connsiteY0"/>
              </a:cxn>
              <a:cxn ang="0">
                <a:pos x="connsiteX1" y="connsiteY1"/>
              </a:cxn>
              <a:cxn ang="0">
                <a:pos x="connsiteX2" y="connsiteY2"/>
              </a:cxn>
              <a:cxn ang="0">
                <a:pos x="connsiteX3" y="connsiteY3"/>
              </a:cxn>
            </a:cxnLst>
            <a:rect l="l" t="t" r="r" b="b"/>
            <a:pathLst>
              <a:path w="10572750" h="10287000">
                <a:moveTo>
                  <a:pt x="0" y="0"/>
                </a:moveTo>
                <a:lnTo>
                  <a:pt x="10572750" y="0"/>
                </a:lnTo>
                <a:lnTo>
                  <a:pt x="10572750" y="10287000"/>
                </a:lnTo>
                <a:lnTo>
                  <a:pt x="0" y="10287000"/>
                </a:lnTo>
                <a:close/>
              </a:path>
            </a:pathLst>
          </a:custGeom>
          <a:solidFill>
            <a:schemeClr val="accent1"/>
          </a:solidFill>
          <a:ln w="9525" cap="flat">
            <a:noFill/>
            <a:prstDash val="solid"/>
            <a:miter/>
          </a:ln>
        </p:spPr>
        <p:txBody>
          <a:bodyPr rtlCol="0" anchor="ctr"/>
          <a:lstStyle/>
          <a:p>
            <a:endParaRPr lang="da-DK"/>
          </a:p>
        </p:txBody>
      </p:sp>
      <p:sp>
        <p:nvSpPr>
          <p:cNvPr id="20" name="Title 2">
            <a:extLst>
              <a:ext uri="{FF2B5EF4-FFF2-40B4-BE49-F238E27FC236}">
                <a16:creationId xmlns:a16="http://schemas.microsoft.com/office/drawing/2014/main" id="{70DEE175-CB58-48CD-9BA1-AE0E30AE3F86}"/>
              </a:ext>
            </a:extLst>
          </p:cNvPr>
          <p:cNvSpPr>
            <a:spLocks noGrp="1"/>
          </p:cNvSpPr>
          <p:nvPr>
            <p:ph type="title" hasCustomPrompt="1"/>
          </p:nvPr>
        </p:nvSpPr>
        <p:spPr bwMode="white">
          <a:xfrm>
            <a:off x="540001" y="2144713"/>
            <a:ext cx="2508000" cy="4353286"/>
          </a:xfrm>
        </p:spPr>
        <p:txBody>
          <a:bodyPr/>
          <a:lstStyle>
            <a:lvl1pPr>
              <a:defRPr sz="2400"/>
            </a:lvl1pPr>
          </a:lstStyle>
          <a:p>
            <a:r>
              <a:rPr lang="da-DK"/>
              <a:t>Klik for at tilføje Agenda titel</a:t>
            </a:r>
          </a:p>
        </p:txBody>
      </p:sp>
      <p:sp>
        <p:nvSpPr>
          <p:cNvPr id="4" name="Text Placeholder 3">
            <a:extLst>
              <a:ext uri="{FF2B5EF4-FFF2-40B4-BE49-F238E27FC236}">
                <a16:creationId xmlns:a16="http://schemas.microsoft.com/office/drawing/2014/main" id="{7D485AA6-92EE-46D3-8826-CF357E1A4587}"/>
              </a:ext>
            </a:extLst>
          </p:cNvPr>
          <p:cNvSpPr>
            <a:spLocks noGrp="1"/>
          </p:cNvSpPr>
          <p:nvPr>
            <p:ph type="body" sz="quarter" idx="17" hasCustomPrompt="1"/>
          </p:nvPr>
        </p:nvSpPr>
        <p:spPr bwMode="white">
          <a:xfrm>
            <a:off x="3408361" y="2144714"/>
            <a:ext cx="954089" cy="4353286"/>
          </a:xfrm>
        </p:spPr>
        <p:txBody>
          <a:bodyPr/>
          <a:lstStyle>
            <a:lvl1pPr marL="0" indent="0">
              <a:lnSpc>
                <a:spcPts val="2500"/>
              </a:lnSpc>
              <a:spcBef>
                <a:spcPts val="0"/>
              </a:spcBef>
              <a:spcAft>
                <a:spcPts val="0"/>
              </a:spcAft>
              <a:buFont typeface="Arial" panose="020B0604020202020204" pitchFamily="34" charset="0"/>
              <a:buChar char="​"/>
              <a:defRPr sz="1600"/>
            </a:lvl1pPr>
            <a:lvl2pPr marL="0" indent="0">
              <a:lnSpc>
                <a:spcPts val="2500"/>
              </a:lnSpc>
              <a:spcBef>
                <a:spcPts val="0"/>
              </a:spcBef>
              <a:spcAft>
                <a:spcPts val="0"/>
              </a:spcAft>
              <a:buFont typeface="Arial" panose="020B0604020202020204" pitchFamily="34" charset="0"/>
              <a:buChar char="​"/>
              <a:defRPr sz="1600" b="1">
                <a:latin typeface="+mj-lt"/>
              </a:defRPr>
            </a:lvl2pPr>
            <a:lvl3pPr marL="0" indent="0">
              <a:lnSpc>
                <a:spcPts val="2500"/>
              </a:lnSpc>
              <a:spcBef>
                <a:spcPts val="0"/>
              </a:spcBef>
              <a:spcAft>
                <a:spcPts val="0"/>
              </a:spcAft>
              <a:buFont typeface="Arial" panose="020B0604020202020204" pitchFamily="34" charset="0"/>
              <a:buChar char="​"/>
              <a:defRPr sz="1600"/>
            </a:lvl3pPr>
            <a:lvl4pPr>
              <a:lnSpc>
                <a:spcPts val="2500"/>
              </a:lnSpc>
              <a:spcBef>
                <a:spcPts val="0"/>
              </a:spcBef>
              <a:spcAft>
                <a:spcPts val="0"/>
              </a:spcAft>
              <a:buFont typeface="Arial" panose="020B0604020202020204" pitchFamily="34" charset="0"/>
              <a:buChar char="​"/>
              <a:defRPr sz="1600"/>
            </a:lvl4pPr>
            <a:lvl5pPr>
              <a:lnSpc>
                <a:spcPts val="2500"/>
              </a:lnSpc>
              <a:spcBef>
                <a:spcPts val="0"/>
              </a:spcBef>
              <a:spcAft>
                <a:spcPts val="0"/>
              </a:spcAft>
              <a:buFont typeface="Arial" panose="020B0604020202020204" pitchFamily="34" charset="0"/>
              <a:buChar char="​"/>
              <a:defRPr sz="1600"/>
            </a:lvl5pPr>
            <a:lvl6pPr marL="0" indent="0">
              <a:lnSpc>
                <a:spcPts val="2500"/>
              </a:lnSpc>
              <a:spcBef>
                <a:spcPts val="0"/>
              </a:spcBef>
              <a:spcAft>
                <a:spcPts val="0"/>
              </a:spcAft>
              <a:buFont typeface="Arial" panose="020B0604020202020204" pitchFamily="34" charset="0"/>
              <a:buChar char="​"/>
              <a:defRPr sz="1600" b="1">
                <a:latin typeface="+mj-lt"/>
              </a:defRPr>
            </a:lvl6pPr>
            <a:lvl7pPr>
              <a:lnSpc>
                <a:spcPts val="2500"/>
              </a:lnSpc>
              <a:spcBef>
                <a:spcPts val="0"/>
              </a:spcBef>
              <a:spcAft>
                <a:spcPts val="0"/>
              </a:spcAft>
              <a:defRPr sz="1600" b="0"/>
            </a:lvl7pPr>
            <a:lvl8pPr>
              <a:lnSpc>
                <a:spcPts val="2500"/>
              </a:lnSpc>
              <a:spcBef>
                <a:spcPts val="0"/>
              </a:spcBef>
              <a:spcAft>
                <a:spcPts val="0"/>
              </a:spcAft>
              <a:defRPr sz="1600" b="1">
                <a:latin typeface="+mj-lt"/>
              </a:defRPr>
            </a:lvl8pPr>
            <a:lvl9pPr>
              <a:lnSpc>
                <a:spcPts val="2500"/>
              </a:lnSpc>
              <a:spcBef>
                <a:spcPts val="0"/>
              </a:spcBef>
              <a:spcAft>
                <a:spcPts val="0"/>
              </a:spcAft>
              <a:defRPr sz="1600"/>
            </a:lvl9pPr>
          </a:lstStyle>
          <a:p>
            <a:pPr lvl="0"/>
            <a:r>
              <a:rPr lang="da-DK"/>
              <a:t>0900</a:t>
            </a:r>
          </a:p>
          <a:p>
            <a:pPr lvl="1"/>
            <a:r>
              <a:rPr lang="da-DK"/>
              <a:t>0900</a:t>
            </a:r>
          </a:p>
          <a:p>
            <a:pPr lvl="2"/>
            <a:r>
              <a:rPr lang="da-DK"/>
              <a:t>0900</a:t>
            </a:r>
          </a:p>
          <a:p>
            <a:pPr lvl="3"/>
            <a:r>
              <a:rPr lang="da-DK"/>
              <a:t>0900</a:t>
            </a:r>
          </a:p>
          <a:p>
            <a:pPr lvl="4"/>
            <a:r>
              <a:rPr lang="da-DK"/>
              <a:t>0900</a:t>
            </a:r>
          </a:p>
          <a:p>
            <a:pPr lvl="5"/>
            <a:r>
              <a:rPr lang="da-DK"/>
              <a:t>0900</a:t>
            </a:r>
          </a:p>
          <a:p>
            <a:pPr lvl="6"/>
            <a:r>
              <a:rPr lang="da-DK"/>
              <a:t>0900</a:t>
            </a:r>
          </a:p>
          <a:p>
            <a:pPr lvl="7"/>
            <a:r>
              <a:rPr lang="da-DK"/>
              <a:t>0900</a:t>
            </a:r>
          </a:p>
          <a:p>
            <a:pPr lvl="8"/>
            <a:r>
              <a:rPr lang="da-DK"/>
              <a:t>0900</a:t>
            </a:r>
          </a:p>
        </p:txBody>
      </p:sp>
      <p:sp>
        <p:nvSpPr>
          <p:cNvPr id="7" name="Text Placeholder 2"/>
          <p:cNvSpPr>
            <a:spLocks noGrp="1"/>
          </p:cNvSpPr>
          <p:nvPr>
            <p:ph type="body" sz="quarter" idx="13" hasCustomPrompt="1"/>
          </p:nvPr>
        </p:nvSpPr>
        <p:spPr bwMode="white">
          <a:xfrm>
            <a:off x="4362450" y="2144714"/>
            <a:ext cx="4421187" cy="4353286"/>
          </a:xfrm>
        </p:spPr>
        <p:txBody>
          <a:bodyPr/>
          <a:lstStyle>
            <a:lvl1pPr marL="0" indent="0">
              <a:lnSpc>
                <a:spcPts val="2500"/>
              </a:lnSpc>
              <a:spcAft>
                <a:spcPts val="0"/>
              </a:spcAft>
              <a:buFont typeface="Arial" panose="020B0604020202020204" pitchFamily="34" charset="0"/>
              <a:buChar char="​"/>
              <a:defRPr sz="1600">
                <a:solidFill>
                  <a:schemeClr val="tx1"/>
                </a:solidFill>
              </a:defRPr>
            </a:lvl1pPr>
            <a:lvl2pPr marL="0" indent="0">
              <a:lnSpc>
                <a:spcPts val="2500"/>
              </a:lnSpc>
              <a:spcBef>
                <a:spcPts val="0"/>
              </a:spcBef>
              <a:spcAft>
                <a:spcPts val="0"/>
              </a:spcAft>
              <a:buFont typeface="Arial" panose="020B0604020202020204" pitchFamily="34" charset="0"/>
              <a:buChar char="​"/>
              <a:defRPr sz="1600" b="1">
                <a:solidFill>
                  <a:schemeClr val="tx1"/>
                </a:solidFill>
                <a:latin typeface="+mj-lt"/>
              </a:defRPr>
            </a:lvl2pPr>
            <a:lvl3pPr marL="0" indent="0">
              <a:lnSpc>
                <a:spcPts val="2500"/>
              </a:lnSpc>
              <a:spcBef>
                <a:spcPts val="0"/>
              </a:spcBef>
              <a:spcAft>
                <a:spcPts val="0"/>
              </a:spcAft>
              <a:buFont typeface="Arial" panose="020B0604020202020204" pitchFamily="34" charset="0"/>
              <a:buChar char="​"/>
              <a:defRPr sz="1600">
                <a:solidFill>
                  <a:schemeClr val="tx1"/>
                </a:solidFill>
              </a:defRPr>
            </a:lvl3pPr>
            <a:lvl4pPr marL="0" indent="0">
              <a:lnSpc>
                <a:spcPts val="2500"/>
              </a:lnSpc>
              <a:spcBef>
                <a:spcPts val="0"/>
              </a:spcBef>
              <a:spcAft>
                <a:spcPts val="0"/>
              </a:spcAft>
              <a:buFont typeface="Arial" panose="020B0604020202020204" pitchFamily="34" charset="0"/>
              <a:buChar char="​"/>
              <a:defRPr sz="1600">
                <a:solidFill>
                  <a:schemeClr val="tx1"/>
                </a:solidFill>
              </a:defRPr>
            </a:lvl4pPr>
            <a:lvl5pPr marL="0" indent="0">
              <a:lnSpc>
                <a:spcPts val="2500"/>
              </a:lnSpc>
              <a:spcBef>
                <a:spcPts val="0"/>
              </a:spcBef>
              <a:spcAft>
                <a:spcPts val="0"/>
              </a:spcAft>
              <a:buFont typeface="Arial" panose="020B0604020202020204" pitchFamily="34" charset="0"/>
              <a:buChar char="​"/>
              <a:defRPr sz="1600">
                <a:solidFill>
                  <a:schemeClr val="tx1"/>
                </a:solidFill>
              </a:defRPr>
            </a:lvl5pPr>
            <a:lvl6pPr marL="0" indent="0">
              <a:lnSpc>
                <a:spcPts val="2500"/>
              </a:lnSpc>
              <a:spcBef>
                <a:spcPts val="0"/>
              </a:spcBef>
              <a:spcAft>
                <a:spcPts val="0"/>
              </a:spcAft>
              <a:buFont typeface="Arial" panose="020B0604020202020204" pitchFamily="34" charset="0"/>
              <a:buChar char="​"/>
              <a:defRPr sz="1600" b="1">
                <a:solidFill>
                  <a:schemeClr val="tx1"/>
                </a:solidFill>
                <a:latin typeface="+mj-lt"/>
              </a:defRPr>
            </a:lvl6pPr>
            <a:lvl7pPr marL="0" indent="0">
              <a:lnSpc>
                <a:spcPts val="2500"/>
              </a:lnSpc>
              <a:spcBef>
                <a:spcPts val="0"/>
              </a:spcBef>
              <a:spcAft>
                <a:spcPts val="0"/>
              </a:spcAft>
              <a:buFont typeface="Arial" panose="020B0604020202020204" pitchFamily="34" charset="0"/>
              <a:buChar char="​"/>
              <a:defRPr sz="1600" b="0">
                <a:solidFill>
                  <a:schemeClr val="tx1"/>
                </a:solidFill>
                <a:latin typeface="+mn-lt"/>
              </a:defRPr>
            </a:lvl7pPr>
            <a:lvl8pPr marL="0" indent="0">
              <a:lnSpc>
                <a:spcPts val="2500"/>
              </a:lnSpc>
              <a:spcBef>
                <a:spcPts val="0"/>
              </a:spcBef>
              <a:spcAft>
                <a:spcPts val="0"/>
              </a:spcAft>
              <a:buFont typeface="Arial" panose="020B0604020202020204" pitchFamily="34" charset="0"/>
              <a:buChar char="​"/>
              <a:defRPr sz="1600" b="1">
                <a:solidFill>
                  <a:schemeClr val="tx1"/>
                </a:solidFill>
                <a:latin typeface="+mj-lt"/>
              </a:defRPr>
            </a:lvl8pPr>
            <a:lvl9pPr marL="0" indent="0">
              <a:lnSpc>
                <a:spcPts val="2500"/>
              </a:lnSpc>
              <a:spcBef>
                <a:spcPts val="0"/>
              </a:spcBef>
              <a:buFont typeface="Arial" panose="020B0604020202020204" pitchFamily="34" charset="0"/>
              <a:buChar char="​"/>
              <a:defRPr sz="1600">
                <a:solidFill>
                  <a:schemeClr val="tx1"/>
                </a:solidFill>
              </a:defRPr>
            </a:lvl9pPr>
          </a:lstStyle>
          <a:p>
            <a:pPr lvl="0"/>
            <a:r>
              <a:rPr lang="da-DK" noProof="0"/>
              <a:t>Klik for at tilføje agendapunkt                      Enter+TAB for at se næste tekstformat   SHIFT+TAB for at se foregående tekstformat</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a:p>
            <a:pPr lvl="5"/>
            <a:r>
              <a:rPr lang="da-DK" noProof="0"/>
              <a:t>6</a:t>
            </a:r>
          </a:p>
          <a:p>
            <a:pPr lvl="6"/>
            <a:r>
              <a:rPr lang="da-DK" noProof="0"/>
              <a:t>7</a:t>
            </a:r>
          </a:p>
          <a:p>
            <a:pPr lvl="7"/>
            <a:r>
              <a:rPr lang="da-DK" noProof="0"/>
              <a:t>8</a:t>
            </a:r>
          </a:p>
          <a:p>
            <a:pPr lvl="8"/>
            <a:r>
              <a:rPr lang="da-DK" noProof="0"/>
              <a:t>9</a:t>
            </a:r>
          </a:p>
        </p:txBody>
      </p:sp>
      <p:sp>
        <p:nvSpPr>
          <p:cNvPr id="2" name="Date Placeholder 1">
            <a:extLst>
              <a:ext uri="{FF2B5EF4-FFF2-40B4-BE49-F238E27FC236}">
                <a16:creationId xmlns:a16="http://schemas.microsoft.com/office/drawing/2014/main" id="{0A6D8B7D-AB5F-44C2-B78C-7A6AF9765A33}"/>
              </a:ext>
            </a:extLst>
          </p:cNvPr>
          <p:cNvSpPr>
            <a:spLocks noGrp="1"/>
          </p:cNvSpPr>
          <p:nvPr>
            <p:ph type="dt" sz="half" idx="18"/>
          </p:nvPr>
        </p:nvSpPr>
        <p:spPr bwMode="white"/>
        <p:txBody>
          <a:bodyPr/>
          <a:lstStyle/>
          <a:p>
            <a:fld id="{5E3C4EAF-05F7-419B-9433-4FDD3BC8F2F8}" type="datetime2">
              <a:rPr lang="da-DK" smtClean="0"/>
              <a:t>3. oktober 2025</a:t>
            </a:fld>
            <a:endParaRPr lang="da-DK"/>
          </a:p>
        </p:txBody>
      </p:sp>
      <p:sp>
        <p:nvSpPr>
          <p:cNvPr id="5" name="Footer Placeholder 4">
            <a:extLst>
              <a:ext uri="{FF2B5EF4-FFF2-40B4-BE49-F238E27FC236}">
                <a16:creationId xmlns:a16="http://schemas.microsoft.com/office/drawing/2014/main" id="{93D4623B-7CC1-42C5-9FD3-82C97E808465}"/>
              </a:ext>
            </a:extLst>
          </p:cNvPr>
          <p:cNvSpPr>
            <a:spLocks noGrp="1"/>
          </p:cNvSpPr>
          <p:nvPr>
            <p:ph type="ftr" sz="quarter" idx="19"/>
          </p:nvPr>
        </p:nvSpPr>
        <p:spPr bwMode="white">
          <a:xfrm>
            <a:off x="3406775" y="360000"/>
            <a:ext cx="5376863" cy="180000"/>
          </a:xfrm>
        </p:spPr>
        <p:txBody>
          <a:bodyPr/>
          <a:lstStyle/>
          <a:p>
            <a:endParaRPr lang="da-DK"/>
          </a:p>
        </p:txBody>
      </p:sp>
      <p:sp>
        <p:nvSpPr>
          <p:cNvPr id="6" name="Slide Number Placeholder 5">
            <a:extLst>
              <a:ext uri="{FF2B5EF4-FFF2-40B4-BE49-F238E27FC236}">
                <a16:creationId xmlns:a16="http://schemas.microsoft.com/office/drawing/2014/main" id="{0B9CE74C-934F-4760-A1DE-04768ED1460A}"/>
              </a:ext>
            </a:extLst>
          </p:cNvPr>
          <p:cNvSpPr>
            <a:spLocks noGrp="1"/>
          </p:cNvSpPr>
          <p:nvPr>
            <p:ph type="sldNum" sz="quarter" idx="20"/>
          </p:nvPr>
        </p:nvSpPr>
        <p:spPr bwMode="white"/>
        <p:txBody>
          <a:bodyPr/>
          <a:lstStyle/>
          <a:p>
            <a:fld id="{23AA811B-2EBD-4900-905E-5BE206449611}" type="slidenum">
              <a:rPr lang="da-DK" smtClean="0"/>
              <a:pPr/>
              <a:t>‹nr.›</a:t>
            </a:fld>
            <a:endParaRPr lang="da-DK"/>
          </a:p>
        </p:txBody>
      </p:sp>
      <p:sp>
        <p:nvSpPr>
          <p:cNvPr id="25" name="Freeform: Shape 24">
            <a:extLst>
              <a:ext uri="{FF2B5EF4-FFF2-40B4-BE49-F238E27FC236}">
                <a16:creationId xmlns:a16="http://schemas.microsoft.com/office/drawing/2014/main" id="{E356B7E7-56E7-252C-4511-DA94D4CE0ED5}"/>
              </a:ext>
            </a:extLst>
          </p:cNvPr>
          <p:cNvSpPr/>
          <p:nvPr userDrawn="1"/>
        </p:nvSpPr>
        <p:spPr bwMode="white">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FFFFFF"/>
          </a:solidFill>
          <a:ln w="3432" cap="flat">
            <a:noFill/>
            <a:prstDash val="solid"/>
            <a:miter/>
          </a:ln>
        </p:spPr>
        <p:txBody>
          <a:bodyPr rtlCol="0" anchor="ctr"/>
          <a:lstStyle/>
          <a:p>
            <a:endParaRPr lang="da-DK"/>
          </a:p>
        </p:txBody>
      </p:sp>
    </p:spTree>
    <p:extLst>
      <p:ext uri="{BB962C8B-B14F-4D97-AF65-F5344CB8AC3E}">
        <p14:creationId xmlns:p14="http://schemas.microsoft.com/office/powerpoint/2010/main" val="52336486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Kanvas baggrund">
            <a:extLst>
              <a:ext uri="{FF2B5EF4-FFF2-40B4-BE49-F238E27FC236}">
                <a16:creationId xmlns:a16="http://schemas.microsoft.com/office/drawing/2014/main" id="{28D98138-61AE-5D63-9BB0-A4868E37AFBD}"/>
              </a:ext>
            </a:extLst>
          </p:cNvPr>
          <p:cNvSpPr/>
          <p:nvPr userDrawn="1"/>
        </p:nvSpPr>
        <p:spPr>
          <a:xfrm>
            <a:off x="0" y="0"/>
            <a:ext cx="12192000" cy="6858000"/>
          </a:xfrm>
          <a:prstGeom prst="rect">
            <a:avLst/>
          </a:prstGeom>
          <a:solidFill>
            <a:srgbClr val="F5F5F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539751" y="900000"/>
            <a:ext cx="11112499" cy="1244713"/>
          </a:xfrm>
          <a:prstGeom prst="rect">
            <a:avLst/>
          </a:prstGeom>
        </p:spPr>
        <p:txBody>
          <a:bodyPr vert="horz" lIns="0" tIns="0" rIns="0" bIns="0" rtlCol="0" anchor="t" anchorCtr="0">
            <a:noAutofit/>
          </a:bodyPr>
          <a:lstStyle/>
          <a:p>
            <a:r>
              <a:rPr lang="da-DK" err="1"/>
              <a:t>Click</a:t>
            </a:r>
            <a:r>
              <a:rPr lang="da-DK"/>
              <a:t> to </a:t>
            </a:r>
            <a:r>
              <a:rPr lang="da-DK" err="1"/>
              <a:t>add</a:t>
            </a:r>
            <a:r>
              <a:rPr lang="da-DK"/>
              <a:t> </a:t>
            </a:r>
            <a:r>
              <a:rPr lang="da-DK" err="1"/>
              <a:t>title</a:t>
            </a:r>
            <a:endParaRPr lang="da-DK"/>
          </a:p>
        </p:txBody>
      </p:sp>
      <p:sp>
        <p:nvSpPr>
          <p:cNvPr id="3" name="Text Placeholder 2"/>
          <p:cNvSpPr>
            <a:spLocks noGrp="1"/>
          </p:cNvSpPr>
          <p:nvPr>
            <p:ph type="body" idx="1"/>
          </p:nvPr>
        </p:nvSpPr>
        <p:spPr>
          <a:xfrm>
            <a:off x="539751" y="2145600"/>
            <a:ext cx="11111706" cy="4169687"/>
          </a:xfrm>
          <a:prstGeom prst="rect">
            <a:avLst/>
          </a:prstGeom>
        </p:spPr>
        <p:txBody>
          <a:bodyPr vert="horz" lIns="0" tIns="0" rIns="0" bIns="0" rtlCol="0">
            <a:noAutofit/>
          </a:bodyPr>
          <a:lstStyle/>
          <a:p>
            <a:pPr lvl="0"/>
            <a:r>
              <a:rPr lang="da-DK" noProof="0"/>
              <a:t>Level 1 (Enter &amp; TAB to view </a:t>
            </a:r>
            <a:r>
              <a:rPr lang="da-DK" noProof="0" err="1"/>
              <a:t>next</a:t>
            </a:r>
            <a:r>
              <a:rPr lang="da-DK" noProof="0"/>
              <a:t> </a:t>
            </a:r>
            <a:r>
              <a:rPr lang="da-DK" noProof="0" err="1"/>
              <a:t>text</a:t>
            </a:r>
            <a:r>
              <a:rPr lang="da-DK" noProof="0"/>
              <a:t> style, SHIFT+TAB to view </a:t>
            </a:r>
            <a:r>
              <a:rPr lang="da-DK" noProof="0" err="1"/>
              <a:t>previous</a:t>
            </a:r>
            <a:r>
              <a:rPr lang="da-DK" noProof="0"/>
              <a:t> </a:t>
            </a:r>
            <a:r>
              <a:rPr lang="da-DK" noProof="0" err="1"/>
              <a:t>text</a:t>
            </a:r>
            <a:r>
              <a:rPr lang="da-DK" noProof="0"/>
              <a:t> style)</a:t>
            </a:r>
          </a:p>
          <a:p>
            <a:pPr lvl="1"/>
            <a:r>
              <a:rPr lang="da-DK" noProof="0"/>
              <a:t>Level 2</a:t>
            </a:r>
          </a:p>
          <a:p>
            <a:pPr lvl="2"/>
            <a:r>
              <a:rPr lang="da-DK" noProof="0"/>
              <a:t>Level 3</a:t>
            </a:r>
          </a:p>
          <a:p>
            <a:pPr lvl="3"/>
            <a:r>
              <a:rPr lang="da-DK" noProof="0"/>
              <a:t>Level 4, Header</a:t>
            </a:r>
          </a:p>
          <a:p>
            <a:pPr lvl="4"/>
            <a:r>
              <a:rPr lang="da-DK" noProof="0"/>
              <a:t>Level 5, Body</a:t>
            </a:r>
          </a:p>
          <a:p>
            <a:pPr lvl="5"/>
            <a:r>
              <a:rPr lang="da-DK" noProof="0"/>
              <a:t>Level 6</a:t>
            </a:r>
          </a:p>
          <a:p>
            <a:pPr lvl="6"/>
            <a:r>
              <a:rPr lang="da-DK" noProof="0"/>
              <a:t>Level 7, Small Header</a:t>
            </a:r>
          </a:p>
          <a:p>
            <a:pPr lvl="7"/>
            <a:r>
              <a:rPr lang="da-DK" noProof="0"/>
              <a:t>Level 8, Small Body</a:t>
            </a:r>
          </a:p>
          <a:p>
            <a:pPr lvl="8"/>
            <a:r>
              <a:rPr lang="da-DK" noProof="0"/>
              <a:t>Level 9, </a:t>
            </a:r>
            <a:r>
              <a:rPr lang="da-DK" noProof="0" err="1"/>
              <a:t>Infographic</a:t>
            </a:r>
            <a:endParaRPr lang="da-DK" noProof="0"/>
          </a:p>
        </p:txBody>
      </p:sp>
      <p:sp>
        <p:nvSpPr>
          <p:cNvPr id="2" name="Date Placeholder 1">
            <a:extLst>
              <a:ext uri="{FF2B5EF4-FFF2-40B4-BE49-F238E27FC236}">
                <a16:creationId xmlns:a16="http://schemas.microsoft.com/office/drawing/2014/main" id="{0643F1B6-0743-4D14-8B95-B030120DE5D1}"/>
              </a:ext>
            </a:extLst>
          </p:cNvPr>
          <p:cNvSpPr>
            <a:spLocks noGrp="1"/>
          </p:cNvSpPr>
          <p:nvPr>
            <p:ph type="dt" sz="half" idx="2"/>
          </p:nvPr>
        </p:nvSpPr>
        <p:spPr>
          <a:xfrm>
            <a:off x="900000" y="360000"/>
            <a:ext cx="2148000" cy="180000"/>
          </a:xfrm>
          <a:prstGeom prst="rect">
            <a:avLst/>
          </a:prstGeom>
        </p:spPr>
        <p:txBody>
          <a:bodyPr vert="horz" lIns="0" tIns="0" rIns="0" bIns="0" rtlCol="0" anchor="t" anchorCtr="0"/>
          <a:lstStyle>
            <a:lvl1pPr algn="l">
              <a:defRPr sz="900">
                <a:solidFill>
                  <a:schemeClr val="tx1"/>
                </a:solidFill>
              </a:defRPr>
            </a:lvl1pPr>
          </a:lstStyle>
          <a:p>
            <a:fld id="{62F87BD2-D7DA-46DA-92E9-313CB845458A}" type="datetime2">
              <a:rPr lang="da-DK" smtClean="0"/>
              <a:t>3. oktober 2025</a:t>
            </a:fld>
            <a:endParaRPr lang="da-DK"/>
          </a:p>
        </p:txBody>
      </p:sp>
      <p:sp>
        <p:nvSpPr>
          <p:cNvPr id="8" name="Footer Placeholder 7">
            <a:extLst>
              <a:ext uri="{FF2B5EF4-FFF2-40B4-BE49-F238E27FC236}">
                <a16:creationId xmlns:a16="http://schemas.microsoft.com/office/drawing/2014/main" id="{69460BDC-2796-43E8-A075-B3BFBC3B28E3}"/>
              </a:ext>
            </a:extLst>
          </p:cNvPr>
          <p:cNvSpPr>
            <a:spLocks noGrp="1"/>
          </p:cNvSpPr>
          <p:nvPr>
            <p:ph type="ftr" sz="quarter" idx="3"/>
          </p:nvPr>
        </p:nvSpPr>
        <p:spPr>
          <a:xfrm>
            <a:off x="3406775" y="360000"/>
            <a:ext cx="3463925" cy="180000"/>
          </a:xfrm>
          <a:prstGeom prst="rect">
            <a:avLst/>
          </a:prstGeom>
        </p:spPr>
        <p:txBody>
          <a:bodyPr vert="horz" lIns="0" tIns="0" rIns="0" bIns="0" rtlCol="0" anchor="t" anchorCtr="0"/>
          <a:lstStyle>
            <a:lvl1pPr algn="l">
              <a:defRPr sz="900">
                <a:solidFill>
                  <a:schemeClr val="tx1"/>
                </a:solidFill>
              </a:defRPr>
            </a:lvl1pPr>
          </a:lstStyle>
          <a:p>
            <a:endParaRPr lang="da-DK"/>
          </a:p>
        </p:txBody>
      </p:sp>
      <p:sp>
        <p:nvSpPr>
          <p:cNvPr id="9" name="Slide Number Placeholder 8">
            <a:extLst>
              <a:ext uri="{FF2B5EF4-FFF2-40B4-BE49-F238E27FC236}">
                <a16:creationId xmlns:a16="http://schemas.microsoft.com/office/drawing/2014/main" id="{5942516E-ED5A-4F68-B285-E8D0CC42F948}"/>
              </a:ext>
            </a:extLst>
          </p:cNvPr>
          <p:cNvSpPr>
            <a:spLocks noGrp="1"/>
          </p:cNvSpPr>
          <p:nvPr>
            <p:ph type="sldNum" sz="quarter" idx="4"/>
          </p:nvPr>
        </p:nvSpPr>
        <p:spPr>
          <a:xfrm>
            <a:off x="540000" y="360000"/>
            <a:ext cx="360000" cy="180000"/>
          </a:xfrm>
          <a:prstGeom prst="rect">
            <a:avLst/>
          </a:prstGeom>
        </p:spPr>
        <p:txBody>
          <a:bodyPr vert="horz" lIns="0" tIns="0" rIns="0" bIns="0" rtlCol="0" anchor="t" anchorCtr="0"/>
          <a:lstStyle>
            <a:lvl1pPr algn="l">
              <a:defRPr sz="900">
                <a:solidFill>
                  <a:schemeClr val="tx1"/>
                </a:solidFill>
              </a:defRPr>
            </a:lvl1pPr>
          </a:lstStyle>
          <a:p>
            <a:fld id="{23AA811B-2EBD-4900-905E-5BE206449611}" type="slidenum">
              <a:rPr lang="da-DK" smtClean="0"/>
              <a:pPr/>
              <a:t>‹nr.›</a:t>
            </a:fld>
            <a:endParaRPr lang="da-DK"/>
          </a:p>
        </p:txBody>
      </p:sp>
      <p:sp>
        <p:nvSpPr>
          <p:cNvPr id="4" name="[WorkArea]" descr="&lt;?xml version=&quot;1.0&quot; encoding=&quot;utf-16&quot;?&gt;&#10;&lt;GridTheme xmlns:xsi=&quot;http://www.w3.org/2001/XMLSchema-instance&quot; xmlns:xsd=&quot;http://www.w3.org/2001/XMLSchema&quot;&gt;&#10;  &lt;GuideLines /&gt;&#10;  &lt;SubGrids&gt;&#10;    &lt;SubGrid&gt;&#10;      &lt;Left&gt;89.43307&lt;/Left&gt;&#10;      &lt;Top&gt;51.02362&lt;/Top&gt;&#10;      &lt;Width&gt;28.3464565&lt;/Width&gt;&#10;      &lt;Height&gt;429.448822&lt;/Height&gt;&#10;    &lt;/SubGrid&gt;&#10;    &lt;SubGrid&gt;&#10;      &lt;Left&gt;42.5196838&lt;/Left&gt;&#10;      &lt;Top&gt;51.02362&lt;/Top&gt;&#10;      &lt;Width&gt;46.9133873&lt;/Width&gt;&#10;      &lt;Height&gt;429.448822&lt;/Height&gt;&#10;    &lt;/SubGrid&gt;&#10;    &lt;SubGrid&gt;&#10;      &lt;Left&gt;164.692917&lt;/Left&gt;&#10;      &lt;Top&gt;51.02362&lt;/Top&gt;&#10;      &lt;Width&gt;28.3464565&lt;/Width&gt;&#10;      &lt;Height&gt;429.448822&lt;/Height&gt;&#10;    &lt;/SubGrid&gt;&#10;    &lt;SubGrid&gt;&#10;      &lt;Left&gt;117.779526&lt;/Left&gt;&#10;      &lt;Top&gt;51.02362&lt;/Top&gt;&#10;      &lt;Width&gt;46.9133873&lt;/Width&gt;&#10;      &lt;Height&gt;429.448822&lt;/Height&gt;&#10;    &lt;/SubGrid&gt;&#10;    &lt;SubGrid&gt;&#10;      &lt;Left&gt;193.039368&lt;/Left&gt;&#10;      &lt;Top&gt;51.02362&lt;/Top&gt;&#10;      &lt;Width&gt;46.9133873&lt;/Width&gt;&#10;      &lt;Height&gt;429.448822&lt;/Height&gt;&#10;    &lt;/SubGrid&gt;&#10;    &lt;SubGrid&gt;&#10;      &lt;Left&gt;239.952759&lt;/Left&gt;&#10;      &lt;Top&gt;51.02362&lt;/Top&gt;&#10;      &lt;Width&gt;28.3464565&lt;/Width&gt;&#10;      &lt;Height&gt;429.448822&lt;/Height&gt;&#10;    &lt;/SubGrid&gt;&#10;    &lt;SubGrid&gt;&#10;      &lt;Left&gt;268.299225&lt;/Left&gt;&#10;      &lt;Top&gt;51.02362&lt;/Top&gt;&#10;      &lt;Width&gt;46.9133873&lt;/Width&gt;&#10;      &lt;Height&gt;429.448822&lt;/Height&gt;&#10;    &lt;/SubGrid&gt;&#10;    &lt;SubGrid&gt;&#10;      &lt;Left&gt;315.2126&lt;/Left&gt;&#10;      &lt;Top&gt;51.02362&lt;/Top&gt;&#10;      &lt;Width&gt;28.3464565&lt;/Width&gt;&#10;      &lt;Height&gt;429.448822&lt;/Height&gt;&#10;    &lt;/SubGrid&gt;&#10;    &lt;SubGrid&gt;&#10;      &lt;Left&gt;390.472443&lt;/Left&gt;&#10;      &lt;Top&gt;51.02362&lt;/Top&gt;&#10;      &lt;Width&gt;28.3464565&lt;/Width&gt;&#10;      &lt;Height&gt;429.448822&lt;/Height&gt;&#10;    &lt;/SubGrid&gt;&#10;    &lt;SubGrid&gt;&#10;      &lt;Left&gt;343.559052&lt;/Left&gt;&#10;      &lt;Top&gt;51.02362&lt;/Top&gt;&#10;      &lt;Width&gt;46.9133873&lt;/Width&gt;&#10;      &lt;Height&gt;429.448822&lt;/Height&gt;&#10;    &lt;/SubGrid&gt;&#10;    &lt;SubGrid&gt;&#10;      &lt;Left&gt;418.8189&lt;/Left&gt;&#10;      &lt;Top&gt;51.02362&lt;/Top&gt;&#10;      &lt;Width&gt;46.9133873&lt;/Width&gt;&#10;      &lt;Height&gt;429.448822&lt;/Height&gt;&#10;    &lt;/SubGrid&gt;&#10;    &lt;SubGrid&gt;&#10;      &lt;Left&gt;465.732269&lt;/Left&gt;&#10;      &lt;Top&gt;51.02362&lt;/Top&gt;&#10;      &lt;Width&gt;28.3464565&lt;/Width&gt;&#10;      &lt;Height&gt;429.448822&lt;/Height&gt;&#10;    &lt;/SubGrid&gt;&#10;    &lt;SubGrid&gt;&#10;      &lt;Left&gt;494.078735&lt;/Left&gt;&#10;      &lt;Top&gt;51.02362&lt;/Top&gt;&#10;      &lt;Width&gt;46.9133873&lt;/Width&gt;&#10;      &lt;Height&gt;429.448822&lt;/Height&gt;&#10;    &lt;/SubGrid&gt;&#10;    &lt;SubGrid&gt;&#10;      &lt;Left&gt;540.9921&lt;/Left&gt;&#10;      &lt;Top&gt;51.02362&lt;/Top&gt;&#10;      &lt;Width&gt;28.3464565&lt;/Width&gt;&#10;      &lt;Height&gt;429.448822&lt;/Height&gt;&#10;    &lt;/SubGrid&gt;&#10;    &lt;SubGrid&gt;&#10;      &lt;Left&gt;569.338562&lt;/Left&gt;&#10;      &lt;Top&gt;51.02362&lt;/Top&gt;&#10;      &lt;Width&gt;46.9133873&lt;/Width&gt;&#10;      &lt;Height&gt;429.448822&lt;/Height&gt;&#10;    &lt;/SubGrid&gt;&#10;    &lt;SubGrid&gt;&#10;      &lt;Left&gt;616.251953&lt;/Left&gt;&#10;      &lt;Top&gt;51.02362&lt;/Top&gt;&#10;      &lt;Width&gt;28.3464565&lt;/Width&gt;&#10;      &lt;Height&gt;429.448822&lt;/Height&gt;&#10;    &lt;/SubGrid&gt;&#10;    &lt;SubGrid&gt;&#10;      &lt;Left&gt;644.5804&lt;/Left&gt;&#10;      &lt;Top&gt;51.02362&lt;/Top&gt;&#10;      &lt;Width&gt;46.9133873&lt;/Width&gt;&#10;      &lt;Height&gt;429.448822&lt;/Height&gt;&#10;    &lt;/SubGrid&gt;&#10;    &lt;SubGrid&gt;&#10;      &lt;Left&gt;691.4938&lt;/Left&gt;&#10;      &lt;Top&gt;51.02362&lt;/Top&gt;&#10;      &lt;Width&gt;28.3464565&lt;/Width&gt;&#10;      &lt;Height&gt;429.448822&lt;/Height&gt;&#10;    &lt;/SubGrid&gt;&#10;    &lt;SubGrid&gt;&#10;      &lt;Left&gt;719.8222&lt;/Left&gt;&#10;      &lt;Top&gt;51.02362&lt;/Top&gt;&#10;      &lt;Width&gt;46.9133873&lt;/Width&gt;&#10;      &lt;Height&gt;429.448822&lt;/Height&gt;&#10;    &lt;/SubGrid&gt;&#10;    &lt;SubGrid&gt;&#10;      &lt;Left&gt;766.7356&lt;/Left&gt;&#10;      &lt;Top&gt;51.02362&lt;/Top&gt;&#10;      &lt;Width&gt;28.3464565&lt;/Width&gt;&#10;      &lt;Height&gt;429.448822&lt;/Height&gt;&#10;    &lt;/SubGrid&gt;&#10;    &lt;SubGrid&gt;&#10;      &lt;Left&gt;795.064&lt;/Left&gt;&#10;      &lt;Top&gt;51.02362&lt;/Top&gt;&#10;      &lt;Width&gt;46.9133873&lt;/Width&gt;&#10;      &lt;Height&gt;429.448822&lt;/Height&gt;&#10;    &lt;/SubGrid&gt;&#10;    &lt;SubGrid&gt;&#10;      &lt;Left&gt;841.9774&lt;/Left&gt;&#10;      &lt;Top&gt;51.02362&lt;/Top&gt;&#10;      &lt;Width&gt;28.3464565&lt;/Width&gt;&#10;      &lt;Height&gt;429.448822&lt;/Height&gt;&#10;    &lt;/SubGrid&gt;&#10;    &lt;SubGrid&gt;&#10;      &lt;Left&gt;870.305847&lt;/Left&gt;&#10;      &lt;Top&gt;51.02362&lt;/Top&gt;&#10;      &lt;Width&gt;46.9133873&lt;/Width&gt;&#10;      &lt;Height&gt;429.448822&lt;/Height&gt;&#10;    &lt;/SubGrid&gt;&#10;  &lt;/SubGrids&gt;&#10;  &lt;WorkArea&gt;&#10;    &lt;Top&gt;51.02362&lt;/Top&gt;&#10;    &lt;Left&gt;42.5196838&lt;/Left&gt;&#10;    &lt;Width&gt;874.960632&lt;/Width&gt;&#10;    &lt;Height&gt;429.448822&lt;/Height&gt;&#10;  &lt;/WorkArea&gt;&#10;  &lt;AspectW&gt;16&lt;/AspectW&gt;&#10;  &lt;AspectH&gt;9&lt;/AspectH&gt;&#10;  &lt;Width&gt;960&lt;/Width&gt;&#10;  &lt;Height&gt;540&lt;/Height&gt;&#10;  &lt;HGap&gt;10&lt;/HGap&gt;&#10;  &lt;VGap&gt;10&lt;/VGap&gt;&#10;  &lt;OfficeVersion&gt;16&lt;/OfficeVersion&gt;&#10;&lt;/GridTheme&gt;" hidden="1">
            <a:extLst>
              <a:ext uri="{FF2B5EF4-FFF2-40B4-BE49-F238E27FC236}">
                <a16:creationId xmlns:a16="http://schemas.microsoft.com/office/drawing/2014/main" id="{E5AF2522-A942-49DC-8255-91BA5860C809}"/>
              </a:ext>
            </a:extLst>
          </p:cNvPr>
          <p:cNvSpPr/>
          <p:nvPr userDrawn="1"/>
        </p:nvSpPr>
        <p:spPr>
          <a:xfrm>
            <a:off x="540000" y="360000"/>
            <a:ext cx="11112000" cy="6138000"/>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3" name="Logo">
            <a:extLst>
              <a:ext uri="{FF2B5EF4-FFF2-40B4-BE49-F238E27FC236}">
                <a16:creationId xmlns:a16="http://schemas.microsoft.com/office/drawing/2014/main" id="{103A634B-0CCA-D8E0-0F32-86F4704BB553}"/>
              </a:ext>
            </a:extLst>
          </p:cNvPr>
          <p:cNvSpPr/>
          <p:nvPr userDrawn="1"/>
        </p:nvSpPr>
        <p:spPr>
          <a:xfrm>
            <a:off x="11017913" y="360000"/>
            <a:ext cx="632749" cy="356654"/>
          </a:xfrm>
          <a:custGeom>
            <a:avLst/>
            <a:gdLst>
              <a:gd name="connsiteX0" fmla="*/ 3991223 w 5553123"/>
              <a:gd name="connsiteY0" fmla="*/ 1407246 h 3128654"/>
              <a:gd name="connsiteX1" fmla="*/ 3430346 w 5553123"/>
              <a:gd name="connsiteY1" fmla="*/ 1968030 h 3128654"/>
              <a:gd name="connsiteX2" fmla="*/ 3597555 w 5553123"/>
              <a:gd name="connsiteY2" fmla="*/ 1999879 h 3128654"/>
              <a:gd name="connsiteX3" fmla="*/ 4017277 w 5553123"/>
              <a:gd name="connsiteY3" fmla="*/ 1565700 h 3128654"/>
              <a:gd name="connsiteX4" fmla="*/ 4017243 w 5553123"/>
              <a:gd name="connsiteY4" fmla="*/ 1565803 h 3128654"/>
              <a:gd name="connsiteX5" fmla="*/ 3991223 w 5553123"/>
              <a:gd name="connsiteY5" fmla="*/ 1407246 h 3128654"/>
              <a:gd name="connsiteX6" fmla="*/ 3597692 w 5553123"/>
              <a:gd name="connsiteY6" fmla="*/ 1131487 h 3128654"/>
              <a:gd name="connsiteX7" fmla="*/ 3172031 w 5553123"/>
              <a:gd name="connsiteY7" fmla="*/ 1565700 h 3128654"/>
              <a:gd name="connsiteX8" fmla="*/ 3171997 w 5553123"/>
              <a:gd name="connsiteY8" fmla="*/ 1565803 h 3128654"/>
              <a:gd name="connsiteX9" fmla="*/ 3197296 w 5553123"/>
              <a:gd name="connsiteY9" fmla="*/ 1722061 h 3128654"/>
              <a:gd name="connsiteX10" fmla="*/ 3757830 w 5553123"/>
              <a:gd name="connsiteY10" fmla="*/ 1161723 h 3128654"/>
              <a:gd name="connsiteX11" fmla="*/ 3597692 w 5553123"/>
              <a:gd name="connsiteY11" fmla="*/ 1131487 h 3128654"/>
              <a:gd name="connsiteX12" fmla="*/ 2205438 w 5553123"/>
              <a:gd name="connsiteY12" fmla="*/ 837298 h 3128654"/>
              <a:gd name="connsiteX13" fmla="*/ 2590180 w 5553123"/>
              <a:gd name="connsiteY13" fmla="*/ 837298 h 3128654"/>
              <a:gd name="connsiteX14" fmla="*/ 2590180 w 5553123"/>
              <a:gd name="connsiteY14" fmla="*/ 2548651 h 3128654"/>
              <a:gd name="connsiteX15" fmla="*/ 2015984 w 5553123"/>
              <a:gd name="connsiteY15" fmla="*/ 3128654 h 3128654"/>
              <a:gd name="connsiteX16" fmla="*/ 1756572 w 5553123"/>
              <a:gd name="connsiteY16" fmla="*/ 3073262 h 3128654"/>
              <a:gd name="connsiteX17" fmla="*/ 1844038 w 5553123"/>
              <a:gd name="connsiteY17" fmla="*/ 2761571 h 3128654"/>
              <a:gd name="connsiteX18" fmla="*/ 1989724 w 5553123"/>
              <a:gd name="connsiteY18" fmla="*/ 2787791 h 3128654"/>
              <a:gd name="connsiteX19" fmla="*/ 2205438 w 5553123"/>
              <a:gd name="connsiteY19" fmla="*/ 2548857 h 3128654"/>
              <a:gd name="connsiteX20" fmla="*/ 4139105 w 5553123"/>
              <a:gd name="connsiteY20" fmla="*/ 780499 h 3128654"/>
              <a:gd name="connsiteX21" fmla="*/ 4378642 w 5553123"/>
              <a:gd name="connsiteY21" fmla="*/ 1020017 h 3128654"/>
              <a:gd name="connsiteX22" fmla="*/ 4263474 w 5553123"/>
              <a:gd name="connsiteY22" fmla="*/ 1135365 h 3128654"/>
              <a:gd name="connsiteX23" fmla="*/ 4390485 w 5553123"/>
              <a:gd name="connsiteY23" fmla="*/ 1565769 h 3128654"/>
              <a:gd name="connsiteX24" fmla="*/ 3597520 w 5553123"/>
              <a:gd name="connsiteY24" fmla="*/ 2335080 h 3128654"/>
              <a:gd name="connsiteX25" fmla="*/ 3173748 w 5553123"/>
              <a:gd name="connsiteY25" fmla="*/ 2224604 h 3128654"/>
              <a:gd name="connsiteX26" fmla="*/ 3050169 w 5553123"/>
              <a:gd name="connsiteY26" fmla="*/ 2348155 h 3128654"/>
              <a:gd name="connsiteX27" fmla="*/ 2810563 w 5553123"/>
              <a:gd name="connsiteY27" fmla="*/ 2108707 h 3128654"/>
              <a:gd name="connsiteX28" fmla="*/ 2925320 w 5553123"/>
              <a:gd name="connsiteY28" fmla="*/ 1993976 h 3128654"/>
              <a:gd name="connsiteX29" fmla="*/ 2798892 w 5553123"/>
              <a:gd name="connsiteY29" fmla="*/ 1565838 h 3128654"/>
              <a:gd name="connsiteX30" fmla="*/ 3597486 w 5553123"/>
              <a:gd name="connsiteY30" fmla="*/ 793644 h 3128654"/>
              <a:gd name="connsiteX31" fmla="*/ 4015526 w 5553123"/>
              <a:gd name="connsiteY31" fmla="*/ 904050 h 3128654"/>
              <a:gd name="connsiteX32" fmla="*/ 396379 w 5553123"/>
              <a:gd name="connsiteY32" fmla="*/ 435140 h 3128654"/>
              <a:gd name="connsiteX33" fmla="*/ 396379 w 5553123"/>
              <a:gd name="connsiteY33" fmla="*/ 1932956 h 3128654"/>
              <a:gd name="connsiteX34" fmla="*/ 846344 w 5553123"/>
              <a:gd name="connsiteY34" fmla="*/ 1932956 h 3128654"/>
              <a:gd name="connsiteX35" fmla="*/ 1601274 w 5553123"/>
              <a:gd name="connsiteY35" fmla="*/ 1184065 h 3128654"/>
              <a:gd name="connsiteX36" fmla="*/ 846344 w 5553123"/>
              <a:gd name="connsiteY36" fmla="*/ 435140 h 3128654"/>
              <a:gd name="connsiteX37" fmla="*/ 0 w 5553123"/>
              <a:gd name="connsiteY37" fmla="*/ 76739 h 3128654"/>
              <a:gd name="connsiteX38" fmla="*/ 820049 w 5553123"/>
              <a:gd name="connsiteY38" fmla="*/ 76739 h 3128654"/>
              <a:gd name="connsiteX39" fmla="*/ 2000502 w 5553123"/>
              <a:gd name="connsiteY39" fmla="*/ 1184065 h 3128654"/>
              <a:gd name="connsiteX40" fmla="*/ 820049 w 5553123"/>
              <a:gd name="connsiteY40" fmla="*/ 2291391 h 3128654"/>
              <a:gd name="connsiteX41" fmla="*/ 0 w 5553123"/>
              <a:gd name="connsiteY41" fmla="*/ 2291391 h 3128654"/>
              <a:gd name="connsiteX42" fmla="*/ 5214998 w 5553123"/>
              <a:gd name="connsiteY42" fmla="*/ 0 h 3128654"/>
              <a:gd name="connsiteX43" fmla="*/ 5474410 w 5553123"/>
              <a:gd name="connsiteY43" fmla="*/ 55393 h 3128654"/>
              <a:gd name="connsiteX44" fmla="*/ 5386944 w 5553123"/>
              <a:gd name="connsiteY44" fmla="*/ 367187 h 3128654"/>
              <a:gd name="connsiteX45" fmla="*/ 5241258 w 5553123"/>
              <a:gd name="connsiteY45" fmla="*/ 340932 h 3128654"/>
              <a:gd name="connsiteX46" fmla="*/ 5025544 w 5553123"/>
              <a:gd name="connsiteY46" fmla="*/ 579901 h 3128654"/>
              <a:gd name="connsiteX47" fmla="*/ 5025544 w 5553123"/>
              <a:gd name="connsiteY47" fmla="*/ 837299 h 3128654"/>
              <a:gd name="connsiteX48" fmla="*/ 5553123 w 5553123"/>
              <a:gd name="connsiteY48" fmla="*/ 837402 h 3128654"/>
              <a:gd name="connsiteX49" fmla="*/ 5553123 w 5553123"/>
              <a:gd name="connsiteY49" fmla="*/ 1152113 h 3128654"/>
              <a:gd name="connsiteX50" fmla="*/ 5025544 w 5553123"/>
              <a:gd name="connsiteY50" fmla="*/ 1152113 h 3128654"/>
              <a:gd name="connsiteX51" fmla="*/ 5025544 w 5553123"/>
              <a:gd name="connsiteY51" fmla="*/ 2291528 h 3128654"/>
              <a:gd name="connsiteX52" fmla="*/ 4640802 w 5553123"/>
              <a:gd name="connsiteY52" fmla="*/ 2291528 h 3128654"/>
              <a:gd name="connsiteX53" fmla="*/ 4640802 w 5553123"/>
              <a:gd name="connsiteY53" fmla="*/ 1152113 h 3128654"/>
              <a:gd name="connsiteX54" fmla="*/ 4423612 w 5553123"/>
              <a:gd name="connsiteY54" fmla="*/ 1152113 h 3128654"/>
              <a:gd name="connsiteX55" fmla="*/ 4423612 w 5553123"/>
              <a:gd name="connsiteY55" fmla="*/ 837402 h 3128654"/>
              <a:gd name="connsiteX56" fmla="*/ 4640802 w 5553123"/>
              <a:gd name="connsiteY56" fmla="*/ 837402 h 3128654"/>
              <a:gd name="connsiteX57" fmla="*/ 4640802 w 5553123"/>
              <a:gd name="connsiteY57" fmla="*/ 580004 h 3128654"/>
              <a:gd name="connsiteX58" fmla="*/ 5214998 w 5553123"/>
              <a:gd name="connsiteY58" fmla="*/ 0 h 312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553123" h="3128654">
                <a:moveTo>
                  <a:pt x="3991223" y="1407246"/>
                </a:moveTo>
                <a:lnTo>
                  <a:pt x="3430346" y="1968030"/>
                </a:lnTo>
                <a:cubicBezTo>
                  <a:pt x="3483553" y="1989213"/>
                  <a:pt x="3540297" y="2000023"/>
                  <a:pt x="3597555" y="1999879"/>
                </a:cubicBezTo>
                <a:cubicBezTo>
                  <a:pt x="3819070" y="1999879"/>
                  <a:pt x="4017277" y="1836826"/>
                  <a:pt x="4017277" y="1565700"/>
                </a:cubicBezTo>
                <a:lnTo>
                  <a:pt x="4017243" y="1565803"/>
                </a:lnTo>
                <a:cubicBezTo>
                  <a:pt x="4017518" y="1511866"/>
                  <a:pt x="4008729" y="1458269"/>
                  <a:pt x="3991223" y="1407246"/>
                </a:cubicBezTo>
                <a:close/>
                <a:moveTo>
                  <a:pt x="3597692" y="1131487"/>
                </a:moveTo>
                <a:cubicBezTo>
                  <a:pt x="3370204" y="1131487"/>
                  <a:pt x="3172031" y="1294574"/>
                  <a:pt x="3172031" y="1565700"/>
                </a:cubicBezTo>
                <a:lnTo>
                  <a:pt x="3171997" y="1565803"/>
                </a:lnTo>
                <a:cubicBezTo>
                  <a:pt x="3171757" y="1618927"/>
                  <a:pt x="3180304" y="1671724"/>
                  <a:pt x="3197296" y="1722061"/>
                </a:cubicBezTo>
                <a:lnTo>
                  <a:pt x="3757830" y="1161723"/>
                </a:lnTo>
                <a:cubicBezTo>
                  <a:pt x="3706819" y="1141649"/>
                  <a:pt x="3652513" y="1131391"/>
                  <a:pt x="3597692" y="1131487"/>
                </a:cubicBezTo>
                <a:close/>
                <a:moveTo>
                  <a:pt x="2205438" y="837298"/>
                </a:moveTo>
                <a:lnTo>
                  <a:pt x="2590180" y="837298"/>
                </a:lnTo>
                <a:lnTo>
                  <a:pt x="2590180" y="2548651"/>
                </a:lnTo>
                <a:cubicBezTo>
                  <a:pt x="2590180" y="2895520"/>
                  <a:pt x="2359911" y="3128654"/>
                  <a:pt x="2015984" y="3128654"/>
                </a:cubicBezTo>
                <a:cubicBezTo>
                  <a:pt x="1922717" y="3128654"/>
                  <a:pt x="1838202" y="3111014"/>
                  <a:pt x="1756572" y="3073262"/>
                </a:cubicBezTo>
                <a:lnTo>
                  <a:pt x="1844038" y="2761571"/>
                </a:lnTo>
                <a:cubicBezTo>
                  <a:pt x="1896456" y="2779074"/>
                  <a:pt x="1948909" y="2787791"/>
                  <a:pt x="1989724" y="2787791"/>
                </a:cubicBezTo>
                <a:cubicBezTo>
                  <a:pt x="2118006" y="2787791"/>
                  <a:pt x="2205438" y="2691627"/>
                  <a:pt x="2205438" y="2548857"/>
                </a:cubicBezTo>
                <a:close/>
                <a:moveTo>
                  <a:pt x="4139105" y="780499"/>
                </a:moveTo>
                <a:lnTo>
                  <a:pt x="4378642" y="1020017"/>
                </a:lnTo>
                <a:lnTo>
                  <a:pt x="4263474" y="1135365"/>
                </a:lnTo>
                <a:cubicBezTo>
                  <a:pt x="4343457" y="1255038"/>
                  <a:pt x="4390485" y="1401034"/>
                  <a:pt x="4390485" y="1565769"/>
                </a:cubicBezTo>
                <a:cubicBezTo>
                  <a:pt x="4390485" y="2023285"/>
                  <a:pt x="4028880" y="2335080"/>
                  <a:pt x="3597520" y="2335080"/>
                </a:cubicBezTo>
                <a:cubicBezTo>
                  <a:pt x="3442429" y="2335080"/>
                  <a:pt x="3296983" y="2295681"/>
                  <a:pt x="3173748" y="2224604"/>
                </a:cubicBezTo>
                <a:lnTo>
                  <a:pt x="3050169" y="2348155"/>
                </a:lnTo>
                <a:lnTo>
                  <a:pt x="2810563" y="2108707"/>
                </a:lnTo>
                <a:lnTo>
                  <a:pt x="2925320" y="1993976"/>
                </a:lnTo>
                <a:cubicBezTo>
                  <a:pt x="2845543" y="1875058"/>
                  <a:pt x="2798892" y="1729886"/>
                  <a:pt x="2798892" y="1565838"/>
                </a:cubicBezTo>
                <a:cubicBezTo>
                  <a:pt x="2798892" y="1108390"/>
                  <a:pt x="3160291" y="793644"/>
                  <a:pt x="3597486" y="793644"/>
                </a:cubicBezTo>
                <a:cubicBezTo>
                  <a:pt x="3749866" y="793644"/>
                  <a:pt x="3893424" y="833077"/>
                  <a:pt x="4015526" y="904050"/>
                </a:cubicBezTo>
                <a:close/>
                <a:moveTo>
                  <a:pt x="396379" y="435140"/>
                </a:moveTo>
                <a:lnTo>
                  <a:pt x="396379" y="1932956"/>
                </a:lnTo>
                <a:lnTo>
                  <a:pt x="846344" y="1932956"/>
                </a:lnTo>
                <a:cubicBezTo>
                  <a:pt x="1298059" y="1932956"/>
                  <a:pt x="1601274" y="1632830"/>
                  <a:pt x="1601274" y="1184065"/>
                </a:cubicBezTo>
                <a:cubicBezTo>
                  <a:pt x="1601274" y="735300"/>
                  <a:pt x="1298128" y="435140"/>
                  <a:pt x="846344" y="435140"/>
                </a:cubicBezTo>
                <a:close/>
                <a:moveTo>
                  <a:pt x="0" y="76739"/>
                </a:moveTo>
                <a:lnTo>
                  <a:pt x="820049" y="76739"/>
                </a:lnTo>
                <a:cubicBezTo>
                  <a:pt x="1528328" y="76739"/>
                  <a:pt x="2000502" y="519670"/>
                  <a:pt x="2000502" y="1184065"/>
                </a:cubicBezTo>
                <a:cubicBezTo>
                  <a:pt x="2000502" y="1848460"/>
                  <a:pt x="1528328" y="2291391"/>
                  <a:pt x="820049" y="2291391"/>
                </a:cubicBezTo>
                <a:lnTo>
                  <a:pt x="0" y="2291391"/>
                </a:lnTo>
                <a:close/>
                <a:moveTo>
                  <a:pt x="5214998" y="0"/>
                </a:moveTo>
                <a:cubicBezTo>
                  <a:pt x="5308265" y="0"/>
                  <a:pt x="5392780" y="17641"/>
                  <a:pt x="5474410" y="55393"/>
                </a:cubicBezTo>
                <a:lnTo>
                  <a:pt x="5386944" y="367187"/>
                </a:lnTo>
                <a:cubicBezTo>
                  <a:pt x="5334526" y="349684"/>
                  <a:pt x="5282074" y="340932"/>
                  <a:pt x="5241258" y="340932"/>
                </a:cubicBezTo>
                <a:cubicBezTo>
                  <a:pt x="5112976" y="340932"/>
                  <a:pt x="5025544" y="437131"/>
                  <a:pt x="5025544" y="579901"/>
                </a:cubicBezTo>
                <a:lnTo>
                  <a:pt x="5025544" y="837299"/>
                </a:lnTo>
                <a:lnTo>
                  <a:pt x="5553123" y="837402"/>
                </a:lnTo>
                <a:lnTo>
                  <a:pt x="5553123" y="1152113"/>
                </a:lnTo>
                <a:lnTo>
                  <a:pt x="5025544" y="1152113"/>
                </a:lnTo>
                <a:lnTo>
                  <a:pt x="5025544" y="2291528"/>
                </a:lnTo>
                <a:lnTo>
                  <a:pt x="4640802" y="2291528"/>
                </a:lnTo>
                <a:lnTo>
                  <a:pt x="4640802" y="1152113"/>
                </a:lnTo>
                <a:lnTo>
                  <a:pt x="4423612" y="1152113"/>
                </a:lnTo>
                <a:lnTo>
                  <a:pt x="4423612" y="837402"/>
                </a:lnTo>
                <a:lnTo>
                  <a:pt x="4640802" y="837402"/>
                </a:lnTo>
                <a:lnTo>
                  <a:pt x="4640802" y="580004"/>
                </a:lnTo>
                <a:cubicBezTo>
                  <a:pt x="4640802" y="233134"/>
                  <a:pt x="4871070" y="0"/>
                  <a:pt x="5214998" y="0"/>
                </a:cubicBezTo>
                <a:close/>
              </a:path>
            </a:pathLst>
          </a:custGeom>
          <a:solidFill>
            <a:srgbClr val="1D1D1B"/>
          </a:solidFill>
          <a:ln w="3432" cap="flat">
            <a:noFill/>
            <a:prstDash val="solid"/>
            <a:miter/>
          </a:ln>
        </p:spPr>
        <p:txBody>
          <a:bodyPr rtlCol="0" anchor="ctr"/>
          <a:lstStyle/>
          <a:p>
            <a:endParaRPr lang="da-DK"/>
          </a:p>
        </p:txBody>
      </p:sp>
    </p:spTree>
    <p:extLst>
      <p:ext uri="{BB962C8B-B14F-4D97-AF65-F5344CB8AC3E}">
        <p14:creationId xmlns:p14="http://schemas.microsoft.com/office/powerpoint/2010/main" val="4239239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Lst>
  <p:hf hdr="0" ftr="0"/>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18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2pPr>
      <a:lvl3pPr marL="54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600"/>
        </a:spcBef>
        <a:spcAft>
          <a:spcPts val="600"/>
        </a:spcAft>
        <a:buFont typeface="Arial" panose="020B0604020202020204" pitchFamily="34" charset="0"/>
        <a:buChar char="​"/>
        <a:defRPr sz="1600" b="1" kern="1200">
          <a:solidFill>
            <a:schemeClr val="tx1"/>
          </a:solidFill>
          <a:latin typeface="+mj-lt"/>
          <a:ea typeface="+mn-ea"/>
          <a:cs typeface="+mn-cs"/>
        </a:defRPr>
      </a:lvl4pPr>
      <a:lvl5pPr marL="0" indent="0" algn="l" defTabSz="914400" rtl="0" eaLnBrk="1" latinLnBrk="0" hangingPunct="1">
        <a:lnSpc>
          <a:spcPct val="100000"/>
        </a:lnSpc>
        <a:spcBef>
          <a:spcPts val="0"/>
        </a:spcBef>
        <a:spcAft>
          <a:spcPts val="1200"/>
        </a:spcAft>
        <a:buFont typeface="Arial" panose="020B0604020202020204" pitchFamily="34" charset="0"/>
        <a:buChar char="​"/>
        <a:tabLst/>
        <a:defRPr sz="1600" kern="1200">
          <a:solidFill>
            <a:schemeClr val="tx1"/>
          </a:solidFill>
          <a:latin typeface="+mn-lt"/>
          <a:ea typeface="+mn-ea"/>
          <a:cs typeface="+mn-cs"/>
        </a:defRPr>
      </a:lvl5pPr>
      <a:lvl6pPr marL="90000" indent="-90000" algn="l" defTabSz="914400" rtl="0" eaLnBrk="1" latinLnBrk="0" hangingPunct="1">
        <a:lnSpc>
          <a:spcPct val="120000"/>
        </a:lnSpc>
        <a:spcBef>
          <a:spcPts val="0"/>
        </a:spcBef>
        <a:spcAft>
          <a:spcPts val="600"/>
        </a:spcAft>
        <a:buFont typeface="Arial" panose="020B0604020202020204" pitchFamily="34" charset="0"/>
        <a:buChar char="•"/>
        <a:defRPr sz="1000" kern="1200">
          <a:solidFill>
            <a:schemeClr val="tx1"/>
          </a:solidFill>
          <a:latin typeface="+mn-lt"/>
          <a:ea typeface="+mn-ea"/>
          <a:cs typeface="+mn-cs"/>
        </a:defRPr>
      </a:lvl6pPr>
      <a:lvl7pPr marL="0" indent="0" algn="l" defTabSz="914400" rtl="0" eaLnBrk="1" latinLnBrk="0" hangingPunct="1">
        <a:lnSpc>
          <a:spcPct val="120000"/>
        </a:lnSpc>
        <a:spcBef>
          <a:spcPts val="600"/>
        </a:spcBef>
        <a:spcAft>
          <a:spcPts val="600"/>
        </a:spcAft>
        <a:buFont typeface="Arial" panose="020B0604020202020204" pitchFamily="34" charset="0"/>
        <a:buChar char="​"/>
        <a:defRPr sz="1000" b="1" kern="1200" baseline="0">
          <a:solidFill>
            <a:schemeClr val="tx1"/>
          </a:solidFill>
          <a:latin typeface="+mj-lt"/>
          <a:ea typeface="+mn-ea"/>
          <a:cs typeface="+mn-cs"/>
        </a:defRPr>
      </a:lvl7pPr>
      <a:lvl8pPr marL="0" indent="0" algn="l" defTabSz="914400" rtl="0" eaLnBrk="1" latinLnBrk="0" hangingPunct="1">
        <a:lnSpc>
          <a:spcPct val="120000"/>
        </a:lnSpc>
        <a:spcBef>
          <a:spcPts val="0"/>
        </a:spcBef>
        <a:spcAft>
          <a:spcPts val="600"/>
        </a:spcAft>
        <a:buFont typeface="Arial" panose="020B0604020202020204" pitchFamily="34" charset="0"/>
        <a:buChar char="​"/>
        <a:defRPr sz="1000" kern="1200">
          <a:solidFill>
            <a:schemeClr val="tx1"/>
          </a:solidFill>
          <a:latin typeface="+mn-lt"/>
          <a:ea typeface="+mn-ea"/>
          <a:cs typeface="+mn-cs"/>
        </a:defRPr>
      </a:lvl8pPr>
      <a:lvl9pPr marL="0" indent="0" algn="l" defTabSz="914400" rtl="0" eaLnBrk="1" latinLnBrk="0" hangingPunct="1">
        <a:lnSpc>
          <a:spcPct val="93000"/>
        </a:lnSpc>
        <a:spcBef>
          <a:spcPts val="1200"/>
        </a:spcBef>
        <a:spcAft>
          <a:spcPts val="0"/>
        </a:spcAft>
        <a:buFont typeface="Arial" panose="020B0604020202020204" pitchFamily="34" charset="0"/>
        <a:buChar char="​"/>
        <a:defRPr sz="60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0">
          <p15:clr>
            <a:srgbClr val="F26B43"/>
          </p15:clr>
        </p15:guide>
        <p15:guide id="2" pos="715">
          <p15:clr>
            <a:srgbClr val="A4A3A4"/>
          </p15:clr>
        </p15:guide>
        <p15:guide id="3" orient="horz" pos="226">
          <p15:clr>
            <a:srgbClr val="F26B43"/>
          </p15:clr>
        </p15:guide>
        <p15:guide id="4" orient="horz" pos="4093">
          <p15:clr>
            <a:srgbClr val="F26B43"/>
          </p15:clr>
        </p15:guide>
        <p15:guide id="5" pos="942">
          <p15:clr>
            <a:srgbClr val="A4A3A4"/>
          </p15:clr>
        </p15:guide>
        <p15:guide id="7" orient="horz" pos="1351">
          <p15:clr>
            <a:srgbClr val="A4A3A4"/>
          </p15:clr>
        </p15:guide>
        <p15:guide id="8" pos="1317">
          <p15:clr>
            <a:srgbClr val="A4A3A4"/>
          </p15:clr>
        </p15:guide>
        <p15:guide id="9" pos="1544">
          <p15:clr>
            <a:srgbClr val="A4A3A4"/>
          </p15:clr>
        </p15:guide>
        <p15:guide id="10" pos="1920">
          <p15:clr>
            <a:srgbClr val="A4A3A4"/>
          </p15:clr>
        </p15:guide>
        <p15:guide id="11" pos="2146">
          <p15:clr>
            <a:srgbClr val="A4A3A4"/>
          </p15:clr>
        </p15:guide>
        <p15:guide id="12" pos="2522">
          <p15:clr>
            <a:srgbClr val="A4A3A4"/>
          </p15:clr>
        </p15:guide>
        <p15:guide id="13" pos="2748">
          <p15:clr>
            <a:srgbClr val="A4A3A4"/>
          </p15:clr>
        </p15:guide>
        <p15:guide id="14" pos="3124">
          <p15:clr>
            <a:srgbClr val="A4A3A4"/>
          </p15:clr>
        </p15:guide>
        <p15:guide id="15" pos="3351">
          <p15:clr>
            <a:srgbClr val="A4A3A4"/>
          </p15:clr>
        </p15:guide>
        <p15:guide id="16" pos="3726">
          <p15:clr>
            <a:srgbClr val="A4A3A4"/>
          </p15:clr>
        </p15:guide>
        <p15:guide id="17" pos="3953">
          <p15:clr>
            <a:srgbClr val="A4A3A4"/>
          </p15:clr>
        </p15:guide>
        <p15:guide id="18" pos="4328">
          <p15:clr>
            <a:srgbClr val="A4A3A4"/>
          </p15:clr>
        </p15:guide>
        <p15:guide id="19" pos="4555">
          <p15:clr>
            <a:srgbClr val="A4A3A4"/>
          </p15:clr>
        </p15:guide>
        <p15:guide id="20" pos="4931">
          <p15:clr>
            <a:srgbClr val="A4A3A4"/>
          </p15:clr>
        </p15:guide>
        <p15:guide id="21" pos="5157">
          <p15:clr>
            <a:srgbClr val="A4A3A4"/>
          </p15:clr>
        </p15:guide>
        <p15:guide id="22" pos="5533">
          <p15:clr>
            <a:srgbClr val="A4A3A4"/>
          </p15:clr>
        </p15:guide>
        <p15:guide id="23" pos="5760">
          <p15:clr>
            <a:srgbClr val="A4A3A4"/>
          </p15:clr>
        </p15:guide>
        <p15:guide id="24" pos="6135">
          <p15:clr>
            <a:srgbClr val="A4A3A4"/>
          </p15:clr>
        </p15:guide>
        <p15:guide id="25" pos="6362">
          <p15:clr>
            <a:srgbClr val="A4A3A4"/>
          </p15:clr>
        </p15:guide>
        <p15:guide id="26" pos="6737">
          <p15:clr>
            <a:srgbClr val="A4A3A4"/>
          </p15:clr>
        </p15:guide>
        <p15:guide id="27" pos="6964">
          <p15:clr>
            <a:srgbClr val="A4A3A4"/>
          </p15:clr>
        </p15:guide>
        <p15:guide id="28" pos="733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customXml" Target="../../customXml/item5.xml"/><Relationship Id="rId1" Type="http://schemas.openxmlformats.org/officeDocument/2006/relationships/customXml" Target="../../customXml/item4.xml"/><Relationship Id="rId6" Type="http://schemas.openxmlformats.org/officeDocument/2006/relationships/image" Target="../media/image13.png"/><Relationship Id="rId5" Type="http://schemas.openxmlformats.org/officeDocument/2006/relationships/notesSlide" Target="../notesSlides/notesSlide1.xml"/><Relationship Id="rId4"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2656501-BF04-46BF-82A0-3B6328FBBDB3}"/>
              </a:ext>
            </a:extLst>
          </p:cNvPr>
          <p:cNvSpPr>
            <a:spLocks noGrp="1"/>
          </p:cNvSpPr>
          <p:nvPr>
            <p:ph type="ctrTitle"/>
          </p:nvPr>
        </p:nvSpPr>
        <p:spPr>
          <a:xfrm>
            <a:off x="967563" y="2144713"/>
            <a:ext cx="6860400" cy="2498400"/>
          </a:xfrm>
        </p:spPr>
        <p:txBody>
          <a:bodyPr/>
          <a:lstStyle/>
          <a:p>
            <a:r>
              <a:rPr lang="da-DK" dirty="0"/>
              <a:t>Tilknytning gennem øget relevans</a:t>
            </a:r>
            <a:br>
              <a:rPr lang="da-DK" dirty="0"/>
            </a:br>
            <a:br>
              <a:rPr lang="da-DK" dirty="0"/>
            </a:br>
            <a:r>
              <a:rPr lang="da-DK" sz="3200" dirty="0"/>
              <a:t>Djøf </a:t>
            </a:r>
            <a:r>
              <a:rPr lang="da-DK" sz="3200" dirty="0" err="1"/>
              <a:t>Privats</a:t>
            </a:r>
            <a:r>
              <a:rPr lang="da-DK" sz="3200" dirty="0"/>
              <a:t> fokus indenfor Djøfs strategi 2028</a:t>
            </a:r>
            <a:br>
              <a:rPr lang="da-DK" sz="3200" dirty="0"/>
            </a:br>
            <a:endParaRPr lang="en-GB" sz="3200" dirty="0"/>
          </a:p>
        </p:txBody>
      </p:sp>
      <p:sp>
        <p:nvSpPr>
          <p:cNvPr id="6" name="Slide Number Placeholder 5">
            <a:extLst>
              <a:ext uri="{FF2B5EF4-FFF2-40B4-BE49-F238E27FC236}">
                <a16:creationId xmlns:a16="http://schemas.microsoft.com/office/drawing/2014/main" id="{BA18B28A-6261-4A58-8332-8FCA067BAFC4}"/>
              </a:ext>
            </a:extLst>
          </p:cNvPr>
          <p:cNvSpPr>
            <a:spLocks noGrp="1"/>
          </p:cNvSpPr>
          <p:nvPr>
            <p:ph type="sldNum" sz="quarter" idx="17"/>
          </p:nvPr>
        </p:nvSpPr>
        <p:spPr/>
        <p:txBody>
          <a:bodyPr/>
          <a:lstStyle/>
          <a:p>
            <a:fld id="{23AA811B-2EBD-4900-905E-5BE206449611}" type="slidenum">
              <a:rPr lang="da-DK" smtClean="0"/>
              <a:pPr/>
              <a:t>1</a:t>
            </a:fld>
            <a:endParaRPr lang="da-DK"/>
          </a:p>
        </p:txBody>
      </p:sp>
    </p:spTree>
    <p:custDataLst>
      <p:tags r:id="rId1"/>
    </p:custDataLst>
    <p:extLst>
      <p:ext uri="{BB962C8B-B14F-4D97-AF65-F5344CB8AC3E}">
        <p14:creationId xmlns:p14="http://schemas.microsoft.com/office/powerpoint/2010/main" val="1515065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CF6AD-9BA8-7095-D6F9-95D1965737C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3E65727-66F5-6021-941C-39397D91EF11}"/>
              </a:ext>
            </a:extLst>
          </p:cNvPr>
          <p:cNvSpPr>
            <a:spLocks noGrp="1"/>
          </p:cNvSpPr>
          <p:nvPr>
            <p:ph type="ctrTitle"/>
          </p:nvPr>
        </p:nvSpPr>
        <p:spPr>
          <a:xfrm>
            <a:off x="539748" y="2144713"/>
            <a:ext cx="8616951" cy="2498400"/>
          </a:xfrm>
        </p:spPr>
        <p:txBody>
          <a:bodyPr/>
          <a:lstStyle/>
          <a:p>
            <a:r>
              <a:rPr lang="da-DK" sz="3200" dirty="0"/>
              <a:t>Fokusområde 2:</a:t>
            </a:r>
            <a:br>
              <a:rPr lang="da-DK" sz="3200" dirty="0"/>
            </a:br>
            <a:r>
              <a:rPr lang="da-DK" sz="3200" dirty="0"/>
              <a:t>Medlemmernes arbejdsliv – med særligt fokus på kunstig intelligens </a:t>
            </a:r>
            <a:br>
              <a:rPr lang="da-DK" sz="3200" dirty="0"/>
            </a:br>
            <a:endParaRPr lang="da-DK" sz="3200" dirty="0"/>
          </a:p>
        </p:txBody>
      </p:sp>
      <p:sp>
        <p:nvSpPr>
          <p:cNvPr id="4" name="Pladsholder til slidenummer 3">
            <a:extLst>
              <a:ext uri="{FF2B5EF4-FFF2-40B4-BE49-F238E27FC236}">
                <a16:creationId xmlns:a16="http://schemas.microsoft.com/office/drawing/2014/main" id="{BF2B2F81-3AEE-F277-E91F-36BC394D506A}"/>
              </a:ext>
            </a:extLst>
          </p:cNvPr>
          <p:cNvSpPr>
            <a:spLocks noGrp="1"/>
          </p:cNvSpPr>
          <p:nvPr>
            <p:ph type="sldNum" sz="quarter" idx="17"/>
          </p:nvPr>
        </p:nvSpPr>
        <p:spPr/>
        <p:txBody>
          <a:bodyPr/>
          <a:lstStyle/>
          <a:p>
            <a:fld id="{23AA811B-2EBD-4900-905E-5BE206449611}" type="slidenum">
              <a:rPr lang="da-DK" smtClean="0"/>
              <a:pPr/>
              <a:t>10</a:t>
            </a:fld>
            <a:endParaRPr lang="da-DK"/>
          </a:p>
        </p:txBody>
      </p:sp>
    </p:spTree>
    <p:extLst>
      <p:ext uri="{BB962C8B-B14F-4D97-AF65-F5344CB8AC3E}">
        <p14:creationId xmlns:p14="http://schemas.microsoft.com/office/powerpoint/2010/main" val="1641265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8B104-89E4-8889-FAC9-05DF0E2E93F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E33306-8691-4099-22DF-E2BA393225C2}"/>
              </a:ext>
            </a:extLst>
          </p:cNvPr>
          <p:cNvSpPr>
            <a:spLocks noGrp="1"/>
          </p:cNvSpPr>
          <p:nvPr>
            <p:ph type="ctrTitle"/>
          </p:nvPr>
        </p:nvSpPr>
        <p:spPr>
          <a:xfrm>
            <a:off x="1464635" y="2389260"/>
            <a:ext cx="7147786" cy="2502000"/>
          </a:xfrm>
        </p:spPr>
        <p:txBody>
          <a:bodyPr/>
          <a:lstStyle/>
          <a:p>
            <a:pPr algn="l"/>
            <a:r>
              <a:rPr lang="da-DK" sz="1400" b="0" dirty="0"/>
              <a:t>Kunstig intelligens kan blive en gamechanger for </a:t>
            </a:r>
            <a:r>
              <a:rPr lang="da-DK" sz="1400" b="0" dirty="0" err="1"/>
              <a:t>videnmedarbejdere</a:t>
            </a:r>
            <a:r>
              <a:rPr lang="da-DK" sz="1400" b="0" dirty="0"/>
              <a:t>. Det er afgørende, at Djøf tager ansvar, både når det gælder den politiske samtale om fx effektiviseringsgevinster, overvågning og retssikkerhed, og når det gælder udviklingsmuligheder til medlemmerne, så de kan forstå og bruge kunstig intelligens i deres arbejdsliv. </a:t>
            </a:r>
            <a:br>
              <a:rPr lang="da-DK" sz="1400" b="0" dirty="0"/>
            </a:br>
            <a:r>
              <a:rPr lang="da-DK" sz="1400" b="0" dirty="0"/>
              <a:t>	</a:t>
            </a:r>
            <a:br>
              <a:rPr lang="da-DK" sz="1400" b="0" dirty="0"/>
            </a:br>
            <a:r>
              <a:rPr lang="da-DK" sz="1400" b="0" dirty="0"/>
              <a:t>I 2028 er det vores overordnende mål for fokusområdet, at vi har bidraget til en bæredygtig ramme om kunstig intelligens for </a:t>
            </a:r>
            <a:r>
              <a:rPr lang="da-DK" sz="1400" b="0" dirty="0" err="1"/>
              <a:t>videnmedarbejdernes</a:t>
            </a:r>
            <a:r>
              <a:rPr lang="da-DK" sz="1400" b="0" dirty="0"/>
              <a:t> arbejdsliv, og at vi har støttet medlemmernes kompetenceudvikling på området. </a:t>
            </a:r>
            <a:br>
              <a:rPr lang="da-DK" sz="1400" b="0" dirty="0"/>
            </a:br>
            <a:br>
              <a:rPr lang="da-DK" sz="1400" b="0" dirty="0"/>
            </a:br>
            <a:r>
              <a:rPr lang="da-DK" sz="1400" dirty="0" err="1"/>
              <a:t>Djøfs</a:t>
            </a:r>
            <a:r>
              <a:rPr lang="da-DK" sz="1400" dirty="0"/>
              <a:t> strategi 2028: Kunstig intelligens &amp; et arbejdsliv i balance </a:t>
            </a:r>
            <a:r>
              <a:rPr lang="da-DK" sz="1400" b="0" dirty="0"/>
              <a:t>							                                             	         </a:t>
            </a:r>
            <a:br>
              <a:rPr lang="da-DK" sz="1400" b="0" dirty="0"/>
            </a:br>
            <a:endParaRPr lang="da-DK" sz="1400" dirty="0"/>
          </a:p>
        </p:txBody>
      </p:sp>
      <p:sp>
        <p:nvSpPr>
          <p:cNvPr id="3" name="Pladsholder til slidenummer 2">
            <a:extLst>
              <a:ext uri="{FF2B5EF4-FFF2-40B4-BE49-F238E27FC236}">
                <a16:creationId xmlns:a16="http://schemas.microsoft.com/office/drawing/2014/main" id="{0893E3EA-EF39-1FE0-8E7B-A36F512E1F8A}"/>
              </a:ext>
            </a:extLst>
          </p:cNvPr>
          <p:cNvSpPr>
            <a:spLocks noGrp="1"/>
          </p:cNvSpPr>
          <p:nvPr>
            <p:ph type="sldNum" sz="quarter" idx="12"/>
          </p:nvPr>
        </p:nvSpPr>
        <p:spPr/>
        <p:txBody>
          <a:bodyPr/>
          <a:lstStyle/>
          <a:p>
            <a:fld id="{23AA811B-2EBD-4900-905E-5BE206449611}" type="slidenum">
              <a:rPr lang="da-DK" smtClean="0"/>
              <a:pPr/>
              <a:t>11</a:t>
            </a:fld>
            <a:endParaRPr lang="da-DK"/>
          </a:p>
        </p:txBody>
      </p:sp>
      <p:sp>
        <p:nvSpPr>
          <p:cNvPr id="6" name="Tekstfelt 5">
            <a:extLst>
              <a:ext uri="{FF2B5EF4-FFF2-40B4-BE49-F238E27FC236}">
                <a16:creationId xmlns:a16="http://schemas.microsoft.com/office/drawing/2014/main" id="{D330E3A2-5E78-96B7-D01F-2165FE2868CB}"/>
              </a:ext>
            </a:extLst>
          </p:cNvPr>
          <p:cNvSpPr txBox="1"/>
          <p:nvPr/>
        </p:nvSpPr>
        <p:spPr>
          <a:xfrm>
            <a:off x="1363035" y="1675921"/>
            <a:ext cx="6097772" cy="400110"/>
          </a:xfrm>
          <a:prstGeom prst="rect">
            <a:avLst/>
          </a:prstGeom>
          <a:noFill/>
        </p:spPr>
        <p:txBody>
          <a:bodyPr wrap="square">
            <a:spAutoFit/>
          </a:bodyPr>
          <a:lstStyle/>
          <a:p>
            <a:r>
              <a:rPr lang="da-DK" sz="2000" b="1" err="1">
                <a:solidFill>
                  <a:schemeClr val="tx1"/>
                </a:solidFill>
              </a:rPr>
              <a:t>Djøfs</a:t>
            </a:r>
            <a:r>
              <a:rPr lang="da-DK" sz="2000" b="1">
                <a:solidFill>
                  <a:schemeClr val="tx1"/>
                </a:solidFill>
              </a:rPr>
              <a:t> Strategi 2028</a:t>
            </a:r>
          </a:p>
        </p:txBody>
      </p:sp>
    </p:spTree>
    <p:extLst>
      <p:ext uri="{BB962C8B-B14F-4D97-AF65-F5344CB8AC3E}">
        <p14:creationId xmlns:p14="http://schemas.microsoft.com/office/powerpoint/2010/main" val="3201273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6A63C-04F3-1309-2839-D4AC4702E3F9}"/>
            </a:ext>
          </a:extLst>
        </p:cNvPr>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EDC15685-5F9D-C7D9-8D28-A0FCA02537BF}"/>
              </a:ext>
            </a:extLst>
          </p:cNvPr>
          <p:cNvSpPr>
            <a:spLocks noGrp="1"/>
          </p:cNvSpPr>
          <p:nvPr>
            <p:ph idx="1"/>
          </p:nvPr>
        </p:nvSpPr>
        <p:spPr>
          <a:xfrm>
            <a:off x="720000" y="901894"/>
            <a:ext cx="5376067" cy="5048549"/>
          </a:xfrm>
        </p:spPr>
        <p:txBody>
          <a:bodyPr/>
          <a:lstStyle/>
          <a:p>
            <a:pPr marL="0" indent="0">
              <a:buNone/>
            </a:pPr>
            <a:r>
              <a:rPr lang="da-DK" sz="2000" b="1"/>
              <a:t>Djøf Privat vil arbejde for</a:t>
            </a:r>
            <a:r>
              <a:rPr lang="da-DK" sz="1400"/>
              <a:t>:</a:t>
            </a:r>
          </a:p>
          <a:p>
            <a:pPr marL="0" indent="0">
              <a:buNone/>
            </a:pPr>
            <a:endParaRPr lang="da-DK" sz="1400"/>
          </a:p>
          <a:p>
            <a:r>
              <a:rPr lang="da-DK" sz="1400"/>
              <a:t>At støtte medlemmerne i deres karriereudvikling og udnytte de nye muligheder, når AI forandrer arbejdslivet</a:t>
            </a:r>
          </a:p>
          <a:p>
            <a:r>
              <a:rPr lang="da-DK" sz="1400"/>
              <a:t>At omsætte viden om teknologiens konsekvenser og muligheder til øget jobtilfredshed, værdiskabelse og fleksibilitet i arbejdslivet</a:t>
            </a:r>
          </a:p>
          <a:p>
            <a:r>
              <a:rPr lang="da-DK" sz="1400"/>
              <a:t>At styrke adgangen til kompetenceudvikling, så medlemmerne udbygger deres </a:t>
            </a:r>
            <a:r>
              <a:rPr lang="da-DK" sz="1400" err="1"/>
              <a:t>employability</a:t>
            </a:r>
            <a:r>
              <a:rPr lang="da-DK" sz="1400"/>
              <a:t> og så alle kommer med på AI-vognen</a:t>
            </a:r>
          </a:p>
          <a:p>
            <a:pPr marL="0" indent="0">
              <a:buNone/>
            </a:pPr>
            <a:endParaRPr lang="da-DK" sz="1400"/>
          </a:p>
          <a:p>
            <a:pPr marL="0" indent="0">
              <a:buNone/>
            </a:pPr>
            <a:endParaRPr lang="da-DK" sz="1400"/>
          </a:p>
          <a:p>
            <a:pPr marL="0" indent="0">
              <a:buNone/>
            </a:pPr>
            <a:endParaRPr lang="da-DK" sz="1400"/>
          </a:p>
          <a:p>
            <a:endParaRPr lang="da-DK" sz="1400"/>
          </a:p>
          <a:p>
            <a:endParaRPr lang="da-DK"/>
          </a:p>
        </p:txBody>
      </p:sp>
      <p:sp>
        <p:nvSpPr>
          <p:cNvPr id="4" name="Pladsholder til indhold 3">
            <a:extLst>
              <a:ext uri="{FF2B5EF4-FFF2-40B4-BE49-F238E27FC236}">
                <a16:creationId xmlns:a16="http://schemas.microsoft.com/office/drawing/2014/main" id="{0FC871FB-7AF8-1246-EC4B-F4A67EAC3FBB}"/>
              </a:ext>
            </a:extLst>
          </p:cNvPr>
          <p:cNvSpPr>
            <a:spLocks noGrp="1"/>
          </p:cNvSpPr>
          <p:nvPr>
            <p:ph sz="half" idx="2"/>
          </p:nvPr>
        </p:nvSpPr>
        <p:spPr>
          <a:xfrm>
            <a:off x="6739622" y="898294"/>
            <a:ext cx="5553074" cy="5052149"/>
          </a:xfrm>
        </p:spPr>
        <p:txBody>
          <a:bodyPr/>
          <a:lstStyle/>
          <a:p>
            <a:pPr marL="0" indent="0">
              <a:buNone/>
            </a:pPr>
            <a:r>
              <a:rPr lang="da-DK" sz="2000" b="1"/>
              <a:t>Eksempler på indsatser</a:t>
            </a:r>
            <a:br>
              <a:rPr lang="da-DK" sz="1400"/>
            </a:br>
            <a:endParaRPr lang="da-DK"/>
          </a:p>
        </p:txBody>
      </p:sp>
      <p:sp>
        <p:nvSpPr>
          <p:cNvPr id="5" name="Pladsholder til tekst 4">
            <a:extLst>
              <a:ext uri="{FF2B5EF4-FFF2-40B4-BE49-F238E27FC236}">
                <a16:creationId xmlns:a16="http://schemas.microsoft.com/office/drawing/2014/main" id="{73DF8E48-0C7C-711D-B01E-416D89152C73}"/>
              </a:ext>
            </a:extLst>
          </p:cNvPr>
          <p:cNvSpPr>
            <a:spLocks noGrp="1"/>
          </p:cNvSpPr>
          <p:nvPr>
            <p:ph type="body" sz="quarter" idx="17"/>
          </p:nvPr>
        </p:nvSpPr>
        <p:spPr/>
        <p:txBody>
          <a:bodyPr/>
          <a:lstStyle/>
          <a:p>
            <a:r>
              <a:rPr lang="da-DK" sz="1200"/>
              <a:t>Fokusområde 2: Medlemmernes arbejdsliv – med særligt fokus på kunstig intelligens</a:t>
            </a:r>
          </a:p>
        </p:txBody>
      </p:sp>
      <p:sp>
        <p:nvSpPr>
          <p:cNvPr id="6" name="Pladsholder til slidenummer 5">
            <a:extLst>
              <a:ext uri="{FF2B5EF4-FFF2-40B4-BE49-F238E27FC236}">
                <a16:creationId xmlns:a16="http://schemas.microsoft.com/office/drawing/2014/main" id="{6F89615B-4F60-536C-5F92-67002718F588}"/>
              </a:ext>
            </a:extLst>
          </p:cNvPr>
          <p:cNvSpPr>
            <a:spLocks noGrp="1"/>
          </p:cNvSpPr>
          <p:nvPr>
            <p:ph type="sldNum" sz="quarter" idx="12"/>
          </p:nvPr>
        </p:nvSpPr>
        <p:spPr/>
        <p:txBody>
          <a:bodyPr/>
          <a:lstStyle/>
          <a:p>
            <a:fld id="{23AA811B-2EBD-4900-905E-5BE206449611}" type="slidenum">
              <a:rPr lang="da-DK" smtClean="0"/>
              <a:pPr/>
              <a:t>12</a:t>
            </a:fld>
            <a:endParaRPr lang="da-DK"/>
          </a:p>
        </p:txBody>
      </p:sp>
      <p:sp>
        <p:nvSpPr>
          <p:cNvPr id="13" name="Rektangel 12">
            <a:extLst>
              <a:ext uri="{FF2B5EF4-FFF2-40B4-BE49-F238E27FC236}">
                <a16:creationId xmlns:a16="http://schemas.microsoft.com/office/drawing/2014/main" id="{8C15D3A4-8813-9E8A-C734-DAB304D7C6A0}"/>
              </a:ext>
            </a:extLst>
          </p:cNvPr>
          <p:cNvSpPr/>
          <p:nvPr/>
        </p:nvSpPr>
        <p:spPr>
          <a:xfrm>
            <a:off x="6739621" y="1587500"/>
            <a:ext cx="4369927" cy="3683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600" noProof="0"/>
              <a:t>Udvikles i samarbejde med repræsentantskabet i april</a:t>
            </a:r>
          </a:p>
        </p:txBody>
      </p:sp>
    </p:spTree>
    <p:extLst>
      <p:ext uri="{BB962C8B-B14F-4D97-AF65-F5344CB8AC3E}">
        <p14:creationId xmlns:p14="http://schemas.microsoft.com/office/powerpoint/2010/main" val="1841308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77FC27-9CC0-4B79-A39C-840306D54602}"/>
              </a:ext>
            </a:extLst>
          </p:cNvPr>
          <p:cNvSpPr>
            <a:spLocks noGrp="1"/>
          </p:cNvSpPr>
          <p:nvPr>
            <p:ph type="ctrTitle"/>
          </p:nvPr>
        </p:nvSpPr>
        <p:spPr>
          <a:xfrm>
            <a:off x="540000" y="2297113"/>
            <a:ext cx="5403851" cy="2498400"/>
          </a:xfrm>
        </p:spPr>
        <p:txBody>
          <a:bodyPr/>
          <a:lstStyle/>
          <a:p>
            <a:r>
              <a:rPr lang="da-DK" sz="3200"/>
              <a:t>Fokusområde 3:</a:t>
            </a:r>
            <a:br>
              <a:rPr lang="da-DK" sz="3200"/>
            </a:br>
            <a:r>
              <a:rPr lang="da-DK" sz="3200"/>
              <a:t>Stærkere fællesskaber mellem </a:t>
            </a:r>
            <a:r>
              <a:rPr lang="da-DK" sz="3200" err="1"/>
              <a:t>Djøfs</a:t>
            </a:r>
            <a:r>
              <a:rPr lang="da-DK" sz="3200"/>
              <a:t> medlemmer</a:t>
            </a:r>
            <a:br>
              <a:rPr lang="da-DK" sz="3200"/>
            </a:br>
            <a:endParaRPr lang="da-DK" sz="3200"/>
          </a:p>
        </p:txBody>
      </p:sp>
      <p:sp>
        <p:nvSpPr>
          <p:cNvPr id="4" name="Pladsholder til slidenummer 3">
            <a:extLst>
              <a:ext uri="{FF2B5EF4-FFF2-40B4-BE49-F238E27FC236}">
                <a16:creationId xmlns:a16="http://schemas.microsoft.com/office/drawing/2014/main" id="{267AFFE4-3013-4A31-A393-F9EF03784EFA}"/>
              </a:ext>
            </a:extLst>
          </p:cNvPr>
          <p:cNvSpPr>
            <a:spLocks noGrp="1"/>
          </p:cNvSpPr>
          <p:nvPr>
            <p:ph type="sldNum" sz="quarter" idx="17"/>
          </p:nvPr>
        </p:nvSpPr>
        <p:spPr/>
        <p:txBody>
          <a:bodyPr/>
          <a:lstStyle/>
          <a:p>
            <a:fld id="{23AA811B-2EBD-4900-905E-5BE206449611}" type="slidenum">
              <a:rPr lang="da-DK" smtClean="0"/>
              <a:pPr/>
              <a:t>13</a:t>
            </a:fld>
            <a:endParaRPr lang="da-DK"/>
          </a:p>
        </p:txBody>
      </p:sp>
    </p:spTree>
    <p:extLst>
      <p:ext uri="{BB962C8B-B14F-4D97-AF65-F5344CB8AC3E}">
        <p14:creationId xmlns:p14="http://schemas.microsoft.com/office/powerpoint/2010/main" val="719779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60B5DA-62F0-4967-A751-DDC40A28797D}"/>
              </a:ext>
            </a:extLst>
          </p:cNvPr>
          <p:cNvSpPr>
            <a:spLocks noGrp="1"/>
          </p:cNvSpPr>
          <p:nvPr>
            <p:ph type="ctrTitle"/>
          </p:nvPr>
        </p:nvSpPr>
        <p:spPr>
          <a:xfrm>
            <a:off x="719999" y="1120110"/>
            <a:ext cx="9648502" cy="5966813"/>
          </a:xfrm>
        </p:spPr>
        <p:txBody>
          <a:bodyPr/>
          <a:lstStyle/>
          <a:p>
            <a:pPr>
              <a:lnSpc>
                <a:spcPct val="116000"/>
              </a:lnSpc>
              <a:spcAft>
                <a:spcPts val="800"/>
              </a:spcAft>
            </a:pPr>
            <a:r>
              <a:rPr lang="da-DK" sz="1400" b="0" dirty="0" err="1"/>
              <a:t>Djøfs</a:t>
            </a:r>
            <a:r>
              <a:rPr lang="da-DK" sz="1400" b="0" dirty="0"/>
              <a:t> medlemmer sætter deres viden i spil overalt i samfundet. Og de er fælles om viljen til at drive og udvikle erhvervsliv og samfund i en bæredygtig retning. Derfor er det en kerneopgave for Djøf at styrke medlemmernes faglighed. Frem mod 2028 investerer Djøf i, at flere medlemmer skal have adgang til et fagligt fællesskab.</a:t>
            </a:r>
            <a:br>
              <a:rPr lang="da-DK" sz="1400" b="0" dirty="0"/>
            </a:br>
            <a:br>
              <a:rPr lang="da-DK" sz="1400" b="0" dirty="0"/>
            </a:br>
            <a:r>
              <a:rPr lang="da-DK" sz="1400" b="0" dirty="0"/>
              <a:t>Faglighed er en grundlæggende del af vores medlemmers identitet på tværs af mere end 50 forskellige uddannelsesretninger. En stærk faglighed og ledelse er forudsætningen for, at det enkelte medlem kan udfolde sit potentiale og skabe faglig værdi. Vi vil skabe mulighederne for, at vores medlemmer kan udvikle deres faglighed – uanset om det er faget, branchen eller rollen, der fylder mest for det enkelte medlem.  Det er afgørende for, at vi kan møde vores medlemmer individuelt og præcist i deres faglige udvikling.</a:t>
            </a:r>
            <a:br>
              <a:rPr lang="da-DK" sz="1400" b="0" dirty="0"/>
            </a:br>
            <a:br>
              <a:rPr lang="da-DK" sz="1400" b="0" dirty="0"/>
            </a:br>
            <a:r>
              <a:rPr lang="da-DK" sz="1400" b="0" dirty="0"/>
              <a:t>I den kommende strategiperiode vil vi udvikle faglige fællesskaber, der tilbyder:</a:t>
            </a:r>
            <a:br>
              <a:rPr lang="da-DK" sz="1400" b="0" dirty="0"/>
            </a:br>
            <a:br>
              <a:rPr lang="da-DK" sz="1400" b="0" dirty="0"/>
            </a:br>
            <a:r>
              <a:rPr lang="da-DK" sz="1400" b="0" dirty="0"/>
              <a:t>- ny faglig viden og udvikling</a:t>
            </a:r>
            <a:br>
              <a:rPr lang="da-DK" sz="1400" b="0" dirty="0"/>
            </a:br>
            <a:r>
              <a:rPr lang="da-DK" sz="1400" b="0" dirty="0"/>
              <a:t>- netværk med andre fagfæller</a:t>
            </a:r>
            <a:br>
              <a:rPr lang="da-DK" sz="1400" b="0" dirty="0"/>
            </a:br>
            <a:r>
              <a:rPr lang="da-DK" sz="1400" b="0" dirty="0"/>
              <a:t>- mulighed for involvering for det enkelte medlem.</a:t>
            </a:r>
            <a:br>
              <a:rPr lang="da-DK" sz="1400" b="0" dirty="0"/>
            </a:br>
            <a:br>
              <a:rPr lang="da-DK" sz="1400" b="0" dirty="0"/>
            </a:br>
            <a:r>
              <a:rPr lang="da-DK" sz="1400" b="0" dirty="0"/>
              <a:t>I 2028 oplever flere, at deres medlemskab giver adgang til faglig dygtiggørelse og møde med fagfæller. Djøf er også den faglige platform, hvorfra man kan bringe sig selv og sin faglighed i spil og blive en synlig bidragsyder i omverdenen.</a:t>
            </a:r>
            <a:br>
              <a:rPr lang="da-DK" sz="1400" b="0" dirty="0"/>
            </a:br>
            <a:br>
              <a:rPr lang="da-DK" sz="1400" b="0" dirty="0"/>
            </a:br>
            <a:r>
              <a:rPr lang="da-DK" sz="1400" dirty="0" err="1"/>
              <a:t>Djøfs</a:t>
            </a:r>
            <a:r>
              <a:rPr lang="da-DK" sz="1400" dirty="0"/>
              <a:t> strategi 2028: Fælles om faglig udvikling</a:t>
            </a:r>
            <a:br>
              <a:rPr lang="da-DK" sz="1400" b="0" dirty="0"/>
            </a:br>
            <a:r>
              <a:rPr lang="da-DK" sz="1800" b="0" dirty="0"/>
              <a:t>						                                             	         </a:t>
            </a:r>
            <a:br>
              <a:rPr lang="da-DK" sz="1800" b="0" dirty="0"/>
            </a:br>
            <a:br>
              <a:rPr lang="da-DK" sz="1800" dirty="0">
                <a:effectLst/>
                <a:latin typeface="Aptos" panose="020B0004020202020204" pitchFamily="34" charset="0"/>
                <a:ea typeface="Aptos" panose="020B0004020202020204" pitchFamily="34" charset="0"/>
                <a:cs typeface="Times New Roman" panose="02020603050405020304" pitchFamily="18" charset="0"/>
              </a:rPr>
            </a:br>
            <a:br>
              <a:rPr lang="da-DK" sz="1800" dirty="0">
                <a:effectLst/>
                <a:latin typeface="Aptos" panose="020B0004020202020204" pitchFamily="34" charset="0"/>
                <a:ea typeface="Aptos" panose="020B0004020202020204" pitchFamily="34" charset="0"/>
                <a:cs typeface="Times New Roman" panose="02020603050405020304" pitchFamily="18" charset="0"/>
              </a:rPr>
            </a:br>
            <a:br>
              <a:rPr lang="da-DK" sz="1400" b="0" dirty="0"/>
            </a:br>
            <a:br>
              <a:rPr lang="da-DK" sz="1400" b="0" dirty="0"/>
            </a:br>
            <a:endParaRPr lang="da-DK" sz="1400" b="0" dirty="0"/>
          </a:p>
        </p:txBody>
      </p:sp>
      <p:sp>
        <p:nvSpPr>
          <p:cNvPr id="3" name="Pladsholder til slidenummer 2">
            <a:extLst>
              <a:ext uri="{FF2B5EF4-FFF2-40B4-BE49-F238E27FC236}">
                <a16:creationId xmlns:a16="http://schemas.microsoft.com/office/drawing/2014/main" id="{27B3D850-6055-4525-9EB8-896397961C4A}"/>
              </a:ext>
            </a:extLst>
          </p:cNvPr>
          <p:cNvSpPr>
            <a:spLocks noGrp="1"/>
          </p:cNvSpPr>
          <p:nvPr>
            <p:ph type="sldNum" sz="quarter" idx="12"/>
          </p:nvPr>
        </p:nvSpPr>
        <p:spPr/>
        <p:txBody>
          <a:bodyPr/>
          <a:lstStyle/>
          <a:p>
            <a:fld id="{23AA811B-2EBD-4900-905E-5BE206449611}" type="slidenum">
              <a:rPr lang="da-DK" smtClean="0"/>
              <a:pPr/>
              <a:t>14</a:t>
            </a:fld>
            <a:endParaRPr lang="da-DK"/>
          </a:p>
        </p:txBody>
      </p:sp>
      <p:sp>
        <p:nvSpPr>
          <p:cNvPr id="6" name="Tekstfelt 5">
            <a:extLst>
              <a:ext uri="{FF2B5EF4-FFF2-40B4-BE49-F238E27FC236}">
                <a16:creationId xmlns:a16="http://schemas.microsoft.com/office/drawing/2014/main" id="{F0A216EE-EBEE-051D-3342-25D805C26B43}"/>
              </a:ext>
            </a:extLst>
          </p:cNvPr>
          <p:cNvSpPr txBox="1"/>
          <p:nvPr/>
        </p:nvSpPr>
        <p:spPr>
          <a:xfrm>
            <a:off x="643799" y="540000"/>
            <a:ext cx="6097772" cy="400110"/>
          </a:xfrm>
          <a:prstGeom prst="rect">
            <a:avLst/>
          </a:prstGeom>
          <a:noFill/>
        </p:spPr>
        <p:txBody>
          <a:bodyPr wrap="square">
            <a:spAutoFit/>
          </a:bodyPr>
          <a:lstStyle/>
          <a:p>
            <a:r>
              <a:rPr lang="da-DK" sz="2000" b="1" err="1">
                <a:solidFill>
                  <a:schemeClr val="tx1"/>
                </a:solidFill>
              </a:rPr>
              <a:t>Djøfs</a:t>
            </a:r>
            <a:r>
              <a:rPr lang="da-DK" sz="2000" b="1">
                <a:solidFill>
                  <a:schemeClr val="tx1"/>
                </a:solidFill>
              </a:rPr>
              <a:t> Strategi 2028</a:t>
            </a:r>
          </a:p>
        </p:txBody>
      </p:sp>
    </p:spTree>
    <p:extLst>
      <p:ext uri="{BB962C8B-B14F-4D97-AF65-F5344CB8AC3E}">
        <p14:creationId xmlns:p14="http://schemas.microsoft.com/office/powerpoint/2010/main" val="3475227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96B1419A-D2A0-4480-83AB-AC5C424BE455}"/>
              </a:ext>
            </a:extLst>
          </p:cNvPr>
          <p:cNvSpPr>
            <a:spLocks noGrp="1"/>
          </p:cNvSpPr>
          <p:nvPr>
            <p:ph idx="1"/>
          </p:nvPr>
        </p:nvSpPr>
        <p:spPr>
          <a:xfrm>
            <a:off x="505072" y="979608"/>
            <a:ext cx="5503964" cy="5031771"/>
          </a:xfrm>
        </p:spPr>
        <p:txBody>
          <a:bodyPr/>
          <a:lstStyle/>
          <a:p>
            <a:pPr marL="0" indent="0">
              <a:buNone/>
            </a:pPr>
            <a:r>
              <a:rPr lang="da-DK" sz="2000" b="1"/>
              <a:t>Djøf Privat vil arbejde for:</a:t>
            </a:r>
          </a:p>
          <a:p>
            <a:pPr marL="0" indent="0">
              <a:buNone/>
            </a:pPr>
            <a:endParaRPr lang="da-DK" sz="1400"/>
          </a:p>
          <a:p>
            <a:r>
              <a:rPr lang="da-DK" sz="1400"/>
              <a:t>At styrke faglige og sociale fællesskaber mellem medlemmerne med særligt fokus på store Djøf-arbejdspladser uden overenskomstdækning, husaftaler </a:t>
            </a:r>
            <a:r>
              <a:rPr lang="da-DK" sz="1400" err="1"/>
              <a:t>o.lign</a:t>
            </a:r>
            <a:r>
              <a:rPr lang="da-DK" sz="1400"/>
              <a:t>.</a:t>
            </a:r>
          </a:p>
          <a:p>
            <a:r>
              <a:rPr lang="da-DK" sz="1400"/>
              <a:t>At arbejde for relevante, medlemsdrevne faglige netværk til medlemmerne</a:t>
            </a:r>
          </a:p>
          <a:p>
            <a:r>
              <a:rPr lang="da-DK" sz="1400"/>
              <a:t>At udvikle attraktive lokale og regionale medlemstilbud til medlemmerne, hvor de bor og arbejder</a:t>
            </a:r>
          </a:p>
          <a:p>
            <a:endParaRPr lang="da-DK" sz="1400"/>
          </a:p>
          <a:p>
            <a:endParaRPr lang="da-DK"/>
          </a:p>
        </p:txBody>
      </p:sp>
      <p:sp>
        <p:nvSpPr>
          <p:cNvPr id="4" name="Pladsholder til indhold 3">
            <a:extLst>
              <a:ext uri="{FF2B5EF4-FFF2-40B4-BE49-F238E27FC236}">
                <a16:creationId xmlns:a16="http://schemas.microsoft.com/office/drawing/2014/main" id="{FD7D4F3F-EDC3-49CB-BDC3-A08ECC99C462}"/>
              </a:ext>
            </a:extLst>
          </p:cNvPr>
          <p:cNvSpPr>
            <a:spLocks noGrp="1"/>
          </p:cNvSpPr>
          <p:nvPr>
            <p:ph sz="half" idx="2"/>
          </p:nvPr>
        </p:nvSpPr>
        <p:spPr>
          <a:xfrm>
            <a:off x="6739621" y="976008"/>
            <a:ext cx="5372097" cy="5035371"/>
          </a:xfrm>
        </p:spPr>
        <p:txBody>
          <a:bodyPr/>
          <a:lstStyle/>
          <a:p>
            <a:pPr marL="0" indent="0">
              <a:buNone/>
            </a:pPr>
            <a:r>
              <a:rPr lang="da-DK" sz="2000" b="1"/>
              <a:t>Eksempler på indsatser:</a:t>
            </a:r>
          </a:p>
          <a:p>
            <a:endParaRPr lang="da-DK" sz="1400"/>
          </a:p>
        </p:txBody>
      </p:sp>
      <p:sp>
        <p:nvSpPr>
          <p:cNvPr id="5" name="Pladsholder til tekst 4">
            <a:extLst>
              <a:ext uri="{FF2B5EF4-FFF2-40B4-BE49-F238E27FC236}">
                <a16:creationId xmlns:a16="http://schemas.microsoft.com/office/drawing/2014/main" id="{18BC2B9B-FFB9-4826-A1FC-20219ACBEA4D}"/>
              </a:ext>
            </a:extLst>
          </p:cNvPr>
          <p:cNvSpPr>
            <a:spLocks noGrp="1"/>
          </p:cNvSpPr>
          <p:nvPr>
            <p:ph type="body" sz="quarter" idx="17"/>
          </p:nvPr>
        </p:nvSpPr>
        <p:spPr/>
        <p:txBody>
          <a:bodyPr/>
          <a:lstStyle/>
          <a:p>
            <a:r>
              <a:rPr lang="da-DK" sz="1200"/>
              <a:t>Fokusområde 3: Stærkere fællesskaber mellem </a:t>
            </a:r>
            <a:r>
              <a:rPr lang="da-DK" sz="1200" err="1"/>
              <a:t>Djøfs</a:t>
            </a:r>
            <a:r>
              <a:rPr lang="da-DK" sz="1200"/>
              <a:t> medlemmer</a:t>
            </a:r>
          </a:p>
        </p:txBody>
      </p:sp>
      <p:sp>
        <p:nvSpPr>
          <p:cNvPr id="6" name="Pladsholder til slidenummer 5">
            <a:extLst>
              <a:ext uri="{FF2B5EF4-FFF2-40B4-BE49-F238E27FC236}">
                <a16:creationId xmlns:a16="http://schemas.microsoft.com/office/drawing/2014/main" id="{275F0C5C-FF1C-4828-BC23-409F5AB26253}"/>
              </a:ext>
            </a:extLst>
          </p:cNvPr>
          <p:cNvSpPr>
            <a:spLocks noGrp="1"/>
          </p:cNvSpPr>
          <p:nvPr>
            <p:ph type="sldNum" sz="quarter" idx="12"/>
          </p:nvPr>
        </p:nvSpPr>
        <p:spPr/>
        <p:txBody>
          <a:bodyPr/>
          <a:lstStyle/>
          <a:p>
            <a:fld id="{23AA811B-2EBD-4900-905E-5BE206449611}" type="slidenum">
              <a:rPr lang="da-DK" smtClean="0"/>
              <a:pPr/>
              <a:t>15</a:t>
            </a:fld>
            <a:endParaRPr lang="da-DK"/>
          </a:p>
        </p:txBody>
      </p:sp>
      <p:sp>
        <p:nvSpPr>
          <p:cNvPr id="13" name="Rektangel 12">
            <a:extLst>
              <a:ext uri="{FF2B5EF4-FFF2-40B4-BE49-F238E27FC236}">
                <a16:creationId xmlns:a16="http://schemas.microsoft.com/office/drawing/2014/main" id="{48B562CC-BE3A-8A1A-D1CF-D43DA6729A8F}"/>
              </a:ext>
            </a:extLst>
          </p:cNvPr>
          <p:cNvSpPr/>
          <p:nvPr/>
        </p:nvSpPr>
        <p:spPr>
          <a:xfrm>
            <a:off x="6739621" y="1587500"/>
            <a:ext cx="4369927" cy="3683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600" noProof="0"/>
              <a:t>Udvikles i samarbejde med repræsentantskabet i april</a:t>
            </a:r>
          </a:p>
        </p:txBody>
      </p:sp>
    </p:spTree>
    <p:extLst>
      <p:ext uri="{BB962C8B-B14F-4D97-AF65-F5344CB8AC3E}">
        <p14:creationId xmlns:p14="http://schemas.microsoft.com/office/powerpoint/2010/main" val="1656857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Undertitel 2">
            <a:extLst>
              <a:ext uri="{FF2B5EF4-FFF2-40B4-BE49-F238E27FC236}">
                <a16:creationId xmlns:a16="http://schemas.microsoft.com/office/drawing/2014/main" id="{A60440DC-574B-4AC0-9752-5FB32A92FEB7}"/>
              </a:ext>
            </a:extLst>
          </p:cNvPr>
          <p:cNvSpPr>
            <a:spLocks noGrp="1"/>
          </p:cNvSpPr>
          <p:nvPr>
            <p:ph type="subTitle" idx="1"/>
          </p:nvPr>
        </p:nvSpPr>
        <p:spPr/>
        <p:txBody>
          <a:bodyPr/>
          <a:lstStyle/>
          <a:p>
            <a:endParaRPr lang="da-DK"/>
          </a:p>
        </p:txBody>
      </p:sp>
      <p:sp>
        <p:nvSpPr>
          <p:cNvPr id="2" name="Titel 1">
            <a:extLst>
              <a:ext uri="{FF2B5EF4-FFF2-40B4-BE49-F238E27FC236}">
                <a16:creationId xmlns:a16="http://schemas.microsoft.com/office/drawing/2014/main" id="{DD77FC27-9CC0-4B79-A39C-840306D54602}"/>
              </a:ext>
            </a:extLst>
          </p:cNvPr>
          <p:cNvSpPr>
            <a:spLocks noGrp="1"/>
          </p:cNvSpPr>
          <p:nvPr>
            <p:ph type="ctrTitle"/>
          </p:nvPr>
        </p:nvSpPr>
        <p:spPr>
          <a:xfrm>
            <a:off x="805563" y="2336099"/>
            <a:ext cx="7288214" cy="2498400"/>
          </a:xfrm>
        </p:spPr>
        <p:txBody>
          <a:bodyPr/>
          <a:lstStyle/>
          <a:p>
            <a:r>
              <a:rPr lang="da-DK" sz="3200" dirty="0">
                <a:latin typeface="+mn-lt"/>
              </a:rPr>
              <a:t>Fokusområde 4:</a:t>
            </a:r>
            <a:br>
              <a:rPr lang="da-DK" sz="3200" dirty="0">
                <a:latin typeface="+mn-lt"/>
              </a:rPr>
            </a:br>
            <a:r>
              <a:rPr lang="da-DK" sz="3200" dirty="0">
                <a:latin typeface="+mn-lt"/>
              </a:rPr>
              <a:t>En stærk politisk stemme: </a:t>
            </a:r>
            <a:br>
              <a:rPr lang="da-DK" sz="3200" dirty="0">
                <a:latin typeface="+mn-lt"/>
              </a:rPr>
            </a:br>
            <a:r>
              <a:rPr lang="da-DK" sz="3200" dirty="0">
                <a:latin typeface="+mn-lt"/>
              </a:rPr>
              <a:t>De privatansatte Djøf medlemmers værdiskabelse. </a:t>
            </a:r>
            <a:br>
              <a:rPr kumimoji="0" lang="da-DK" sz="3200" b="0" i="0" u="none" strike="noStrike" kern="1200" cap="none" spc="0" normalizeH="0" baseline="0" noProof="0" dirty="0">
                <a:ln>
                  <a:noFill/>
                </a:ln>
                <a:solidFill>
                  <a:srgbClr val="FFFFFF"/>
                </a:solidFill>
                <a:effectLst/>
                <a:uLnTx/>
                <a:uFillTx/>
                <a:latin typeface="+mn-lt"/>
                <a:ea typeface="+mn-ea"/>
                <a:cs typeface="+mn-cs"/>
              </a:rPr>
            </a:br>
            <a:endParaRPr lang="da-DK" sz="3200" dirty="0">
              <a:latin typeface="+mn-lt"/>
            </a:endParaRPr>
          </a:p>
        </p:txBody>
      </p:sp>
      <p:sp>
        <p:nvSpPr>
          <p:cNvPr id="4" name="Pladsholder til slidenummer 3">
            <a:extLst>
              <a:ext uri="{FF2B5EF4-FFF2-40B4-BE49-F238E27FC236}">
                <a16:creationId xmlns:a16="http://schemas.microsoft.com/office/drawing/2014/main" id="{267AFFE4-3013-4A31-A393-F9EF03784EFA}"/>
              </a:ext>
            </a:extLst>
          </p:cNvPr>
          <p:cNvSpPr>
            <a:spLocks noGrp="1"/>
          </p:cNvSpPr>
          <p:nvPr>
            <p:ph type="sldNum" sz="quarter" idx="17"/>
          </p:nvPr>
        </p:nvSpPr>
        <p:spPr/>
        <p:txBody>
          <a:bodyPr/>
          <a:lstStyle/>
          <a:p>
            <a:fld id="{23AA811B-2EBD-4900-905E-5BE206449611}" type="slidenum">
              <a:rPr lang="da-DK" smtClean="0"/>
              <a:pPr/>
              <a:t>16</a:t>
            </a:fld>
            <a:endParaRPr lang="da-DK"/>
          </a:p>
        </p:txBody>
      </p:sp>
    </p:spTree>
    <p:extLst>
      <p:ext uri="{BB962C8B-B14F-4D97-AF65-F5344CB8AC3E}">
        <p14:creationId xmlns:p14="http://schemas.microsoft.com/office/powerpoint/2010/main" val="1710580693"/>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F13CEB-A1D2-415D-8DC0-2B160A1C51B2}"/>
              </a:ext>
            </a:extLst>
          </p:cNvPr>
          <p:cNvSpPr>
            <a:spLocks noGrp="1"/>
          </p:cNvSpPr>
          <p:nvPr>
            <p:ph type="ctrTitle"/>
          </p:nvPr>
        </p:nvSpPr>
        <p:spPr>
          <a:xfrm>
            <a:off x="720000" y="1443078"/>
            <a:ext cx="9514863" cy="2502000"/>
          </a:xfrm>
        </p:spPr>
        <p:txBody>
          <a:bodyPr/>
          <a:lstStyle/>
          <a:p>
            <a:pPr algn="l" rtl="0" fontAlgn="base"/>
            <a:br>
              <a:rPr lang="da-DK" sz="1400" b="0" dirty="0"/>
            </a:br>
            <a:r>
              <a:rPr lang="da-DK" sz="1400" b="0" dirty="0"/>
              <a:t>I Strategi 2028 prioriterer Djøf få, klare politiske mærkesager for at skabe større gennemslagskraft og styrke den værdimæssige tilknytning til medlemmer – især i det private erhvervsliv. Ved at fokusere og gentage vores politiske budskaber skaber vi tydelighed, styrker Djøfs relevans og gør det lettere at vise resultater. </a:t>
            </a:r>
            <a:br>
              <a:rPr lang="da-DK" sz="1400" b="0" dirty="0"/>
            </a:br>
            <a:br>
              <a:rPr lang="da-DK" sz="1400" b="0" dirty="0"/>
            </a:br>
            <a:r>
              <a:rPr lang="da-DK" sz="1400" b="0" dirty="0"/>
              <a:t>Færre mærkesager betyder ikke færre ambitioner. Vi styrker politikudvikling, kampagner og dialog på mærkesagernes områder og udvikler klare mål. </a:t>
            </a:r>
            <a:br>
              <a:rPr lang="da-DK" sz="1400" b="0" dirty="0"/>
            </a:br>
            <a:br>
              <a:rPr lang="da-DK" sz="1400" b="0" dirty="0"/>
            </a:br>
            <a:r>
              <a:rPr lang="da-DK" sz="1400" b="0" dirty="0"/>
              <a:t>De tre mærkesager er: </a:t>
            </a:r>
            <a:br>
              <a:rPr lang="da-DK" sz="1400" b="0" dirty="0"/>
            </a:br>
            <a:r>
              <a:rPr lang="da-DK" sz="1400" b="0" dirty="0"/>
              <a:t>- værdiskabelse – herunder hvordan medlemmerne skaber værdi i erhvervsliv og samfund</a:t>
            </a:r>
            <a:br>
              <a:rPr lang="da-DK" sz="1400" b="0" dirty="0"/>
            </a:br>
            <a:r>
              <a:rPr lang="da-DK" sz="1400" b="0" dirty="0"/>
              <a:t>- diversitet, ligeværd og inklusion</a:t>
            </a:r>
            <a:br>
              <a:rPr lang="da-DK" sz="1400" b="0" dirty="0"/>
            </a:br>
            <a:r>
              <a:rPr lang="da-DK" sz="1400" b="0" dirty="0"/>
              <a:t>- det gode arbejdsliv.</a:t>
            </a:r>
            <a:br>
              <a:rPr lang="da-DK" sz="1400" b="0" dirty="0"/>
            </a:br>
            <a:br>
              <a:rPr lang="da-DK" sz="1400" b="0" dirty="0"/>
            </a:br>
            <a:r>
              <a:rPr lang="da-DK" sz="1400" b="0" dirty="0"/>
              <a:t>Lykkes vi, vil Djøf i 2028 fremstå som en stærk, professionel organisation for både erhvervsfolk og offentligt ansatte. Vores medlemmer ved, hvad vi kæmper for, og de oplever os som en stærk og relevant stemme inden for vores mærkesager.  </a:t>
            </a:r>
            <a:br>
              <a:rPr lang="da-DK" sz="1400" b="0" dirty="0"/>
            </a:br>
            <a:br>
              <a:rPr lang="da-DK" sz="1400" b="0" dirty="0"/>
            </a:br>
            <a:r>
              <a:rPr lang="da-DK" sz="1400" b="0" dirty="0"/>
              <a:t>		               				                  </a:t>
            </a:r>
            <a:br>
              <a:rPr lang="da-DK" sz="1400" b="0" dirty="0"/>
            </a:br>
            <a:r>
              <a:rPr lang="da-DK" sz="1400" dirty="0"/>
              <a:t>Djøfs strategi 2028: En stærk stemme til flere</a:t>
            </a:r>
            <a:br>
              <a:rPr lang="da-DK" sz="1400" b="0" dirty="0"/>
            </a:br>
            <a:endParaRPr lang="da-DK" sz="1400" b="0" dirty="0"/>
          </a:p>
        </p:txBody>
      </p:sp>
      <p:sp>
        <p:nvSpPr>
          <p:cNvPr id="3" name="Pladsholder til slidenummer 2">
            <a:extLst>
              <a:ext uri="{FF2B5EF4-FFF2-40B4-BE49-F238E27FC236}">
                <a16:creationId xmlns:a16="http://schemas.microsoft.com/office/drawing/2014/main" id="{858A514E-7A9E-4F3D-B74F-2ED70613C61F}"/>
              </a:ext>
            </a:extLst>
          </p:cNvPr>
          <p:cNvSpPr>
            <a:spLocks noGrp="1"/>
          </p:cNvSpPr>
          <p:nvPr>
            <p:ph type="sldNum" sz="quarter" idx="12"/>
          </p:nvPr>
        </p:nvSpPr>
        <p:spPr/>
        <p:txBody>
          <a:bodyPr/>
          <a:lstStyle/>
          <a:p>
            <a:fld id="{23AA811B-2EBD-4900-905E-5BE206449611}" type="slidenum">
              <a:rPr lang="da-DK" smtClean="0"/>
              <a:pPr/>
              <a:t>17</a:t>
            </a:fld>
            <a:endParaRPr lang="da-DK"/>
          </a:p>
        </p:txBody>
      </p:sp>
      <p:sp>
        <p:nvSpPr>
          <p:cNvPr id="6" name="Tekstfelt 5">
            <a:extLst>
              <a:ext uri="{FF2B5EF4-FFF2-40B4-BE49-F238E27FC236}">
                <a16:creationId xmlns:a16="http://schemas.microsoft.com/office/drawing/2014/main" id="{5B77BB51-6699-A225-AF7C-46C506634D26}"/>
              </a:ext>
            </a:extLst>
          </p:cNvPr>
          <p:cNvSpPr txBox="1"/>
          <p:nvPr/>
        </p:nvSpPr>
        <p:spPr>
          <a:xfrm>
            <a:off x="656500" y="1110140"/>
            <a:ext cx="6097772" cy="369332"/>
          </a:xfrm>
          <a:prstGeom prst="rect">
            <a:avLst/>
          </a:prstGeom>
          <a:noFill/>
        </p:spPr>
        <p:txBody>
          <a:bodyPr wrap="square">
            <a:spAutoFit/>
          </a:bodyPr>
          <a:lstStyle/>
          <a:p>
            <a:r>
              <a:rPr lang="da-DK" sz="1800" b="1" err="1">
                <a:solidFill>
                  <a:schemeClr val="tx1"/>
                </a:solidFill>
              </a:rPr>
              <a:t>Djøfs</a:t>
            </a:r>
            <a:r>
              <a:rPr lang="da-DK" sz="1800" b="1">
                <a:solidFill>
                  <a:schemeClr val="tx1"/>
                </a:solidFill>
              </a:rPr>
              <a:t> Strategi 2028</a:t>
            </a:r>
          </a:p>
        </p:txBody>
      </p:sp>
    </p:spTree>
    <p:extLst>
      <p:ext uri="{BB962C8B-B14F-4D97-AF65-F5344CB8AC3E}">
        <p14:creationId xmlns:p14="http://schemas.microsoft.com/office/powerpoint/2010/main" val="2847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F0917060-72F9-4EB0-A2D7-2A08F178AE75}"/>
              </a:ext>
            </a:extLst>
          </p:cNvPr>
          <p:cNvSpPr>
            <a:spLocks noGrp="1"/>
          </p:cNvSpPr>
          <p:nvPr>
            <p:ph idx="1"/>
          </p:nvPr>
        </p:nvSpPr>
        <p:spPr>
          <a:xfrm>
            <a:off x="661844" y="1136377"/>
            <a:ext cx="5727881" cy="5006604"/>
          </a:xfrm>
        </p:spPr>
        <p:txBody>
          <a:bodyPr/>
          <a:lstStyle/>
          <a:p>
            <a:pPr marL="0" indent="0">
              <a:buNone/>
            </a:pPr>
            <a:r>
              <a:rPr lang="da-DK" sz="2000" b="1" dirty="0"/>
              <a:t>Djøf Privat vil</a:t>
            </a:r>
          </a:p>
          <a:p>
            <a:pPr marL="0" indent="0">
              <a:buNone/>
            </a:pPr>
            <a:endParaRPr lang="da-DK" sz="1400" dirty="0"/>
          </a:p>
          <a:p>
            <a:r>
              <a:rPr lang="da-DK" dirty="0"/>
              <a:t>Sætte fokus på de privatansatte Djøf medlemmers faglighed og værdiskabelse i det private erhvervsliv</a:t>
            </a:r>
          </a:p>
          <a:p>
            <a:pPr marL="0" indent="0">
              <a:buNone/>
            </a:pPr>
            <a:endParaRPr lang="da-DK" dirty="0"/>
          </a:p>
          <a:p>
            <a:endParaRPr lang="da-DK" dirty="0"/>
          </a:p>
        </p:txBody>
      </p:sp>
      <p:sp>
        <p:nvSpPr>
          <p:cNvPr id="4" name="Pladsholder til indhold 3">
            <a:extLst>
              <a:ext uri="{FF2B5EF4-FFF2-40B4-BE49-F238E27FC236}">
                <a16:creationId xmlns:a16="http://schemas.microsoft.com/office/drawing/2014/main" id="{A5799A23-6697-4621-9E5D-054ECA7CCB39}"/>
              </a:ext>
            </a:extLst>
          </p:cNvPr>
          <p:cNvSpPr>
            <a:spLocks noGrp="1"/>
          </p:cNvSpPr>
          <p:nvPr>
            <p:ph sz="half" idx="2"/>
          </p:nvPr>
        </p:nvSpPr>
        <p:spPr>
          <a:xfrm>
            <a:off x="6739621" y="1132778"/>
            <a:ext cx="5372100" cy="5010203"/>
          </a:xfrm>
        </p:spPr>
        <p:txBody>
          <a:bodyPr/>
          <a:lstStyle/>
          <a:p>
            <a:pPr marL="0" indent="0">
              <a:buNone/>
            </a:pPr>
            <a:r>
              <a:rPr lang="da-DK" sz="2000" b="1"/>
              <a:t>Eksempler på indsatser:</a:t>
            </a:r>
          </a:p>
          <a:p>
            <a:endParaRPr lang="da-DK" sz="1400"/>
          </a:p>
          <a:p>
            <a:pPr marL="0" indent="0">
              <a:buNone/>
            </a:pPr>
            <a:endParaRPr lang="da-DK" sz="1400"/>
          </a:p>
          <a:p>
            <a:endParaRPr lang="da-DK"/>
          </a:p>
        </p:txBody>
      </p:sp>
      <p:sp>
        <p:nvSpPr>
          <p:cNvPr id="5" name="Pladsholder til tekst 4">
            <a:extLst>
              <a:ext uri="{FF2B5EF4-FFF2-40B4-BE49-F238E27FC236}">
                <a16:creationId xmlns:a16="http://schemas.microsoft.com/office/drawing/2014/main" id="{7DF0EE08-C0CD-433D-A423-7436A483FCAC}"/>
              </a:ext>
            </a:extLst>
          </p:cNvPr>
          <p:cNvSpPr>
            <a:spLocks noGrp="1"/>
          </p:cNvSpPr>
          <p:nvPr>
            <p:ph type="body" sz="quarter" idx="17"/>
          </p:nvPr>
        </p:nvSpPr>
        <p:spPr/>
        <p:txBody>
          <a:bodyPr/>
          <a:lstStyle/>
          <a:p>
            <a:r>
              <a:rPr lang="da-DK" sz="800">
                <a:latin typeface="+mn-lt"/>
              </a:rPr>
              <a:t>Fokusområde 4: En stærk politisk stemme: - de privatansatte Djøf’eres værdiskabelse.</a:t>
            </a:r>
            <a:endParaRPr lang="da-DK"/>
          </a:p>
        </p:txBody>
      </p:sp>
      <p:sp>
        <p:nvSpPr>
          <p:cNvPr id="6" name="Pladsholder til slidenummer 5">
            <a:extLst>
              <a:ext uri="{FF2B5EF4-FFF2-40B4-BE49-F238E27FC236}">
                <a16:creationId xmlns:a16="http://schemas.microsoft.com/office/drawing/2014/main" id="{C243F61D-21A1-4109-B13F-A5908DAA11A9}"/>
              </a:ext>
            </a:extLst>
          </p:cNvPr>
          <p:cNvSpPr>
            <a:spLocks noGrp="1"/>
          </p:cNvSpPr>
          <p:nvPr>
            <p:ph type="sldNum" sz="quarter" idx="12"/>
          </p:nvPr>
        </p:nvSpPr>
        <p:spPr/>
        <p:txBody>
          <a:bodyPr/>
          <a:lstStyle/>
          <a:p>
            <a:fld id="{23AA811B-2EBD-4900-905E-5BE206449611}" type="slidenum">
              <a:rPr lang="da-DK" smtClean="0"/>
              <a:pPr/>
              <a:t>18</a:t>
            </a:fld>
            <a:endParaRPr lang="da-DK"/>
          </a:p>
        </p:txBody>
      </p:sp>
      <p:sp>
        <p:nvSpPr>
          <p:cNvPr id="7" name="Rektangel 6">
            <a:extLst>
              <a:ext uri="{FF2B5EF4-FFF2-40B4-BE49-F238E27FC236}">
                <a16:creationId xmlns:a16="http://schemas.microsoft.com/office/drawing/2014/main" id="{46C3F57C-EADC-6CFD-989F-23B7287D11FA}"/>
              </a:ext>
            </a:extLst>
          </p:cNvPr>
          <p:cNvSpPr/>
          <p:nvPr/>
        </p:nvSpPr>
        <p:spPr>
          <a:xfrm>
            <a:off x="6739621" y="1587500"/>
            <a:ext cx="4369927" cy="3683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pPr marL="342900" indent="-342900">
              <a:buAutoNum type="arabicPeriod"/>
            </a:pPr>
            <a:r>
              <a:rPr lang="da-DK" sz="1600" dirty="0"/>
              <a:t>Være talerør for medlemmernes faglighed og værdiskabelse – f.eks. ved at bruge bestyrelsens egne stemmer og kanaler</a:t>
            </a:r>
          </a:p>
          <a:p>
            <a:pPr marL="342900" indent="-342900">
              <a:buAutoNum type="arabicPeriod"/>
            </a:pPr>
            <a:endParaRPr lang="da-DK" sz="1600" dirty="0"/>
          </a:p>
          <a:p>
            <a:pPr marL="342900" indent="-342900">
              <a:buAutoNum type="arabicPeriod"/>
            </a:pPr>
            <a:r>
              <a:rPr lang="da-DK" sz="1600" dirty="0"/>
              <a:t>Erhvervsmøde 2025.</a:t>
            </a:r>
            <a:endParaRPr lang="da-DK" sz="1400" dirty="0"/>
          </a:p>
        </p:txBody>
      </p:sp>
    </p:spTree>
    <p:extLst>
      <p:ext uri="{BB962C8B-B14F-4D97-AF65-F5344CB8AC3E}">
        <p14:creationId xmlns:p14="http://schemas.microsoft.com/office/powerpoint/2010/main" val="3083864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AA4570-923E-4A4D-973B-4460D210ECE5}"/>
              </a:ext>
            </a:extLst>
          </p:cNvPr>
          <p:cNvSpPr>
            <a:spLocks noGrp="1"/>
          </p:cNvSpPr>
          <p:nvPr>
            <p:ph type="title"/>
          </p:nvPr>
        </p:nvSpPr>
        <p:spPr>
          <a:xfrm>
            <a:off x="540000" y="2144713"/>
            <a:ext cx="6292600" cy="4352926"/>
          </a:xfrm>
        </p:spPr>
        <p:txBody>
          <a:bodyPr/>
          <a:lstStyle/>
          <a:p>
            <a:r>
              <a:rPr lang="da-DK" sz="2000" b="0" dirty="0"/>
              <a:t>Godkendt af Djøf </a:t>
            </a:r>
            <a:r>
              <a:rPr lang="da-DK" sz="2000" b="0" dirty="0" err="1"/>
              <a:t>Privats</a:t>
            </a:r>
            <a:r>
              <a:rPr lang="da-DK" sz="2000" b="0" dirty="0"/>
              <a:t> repræsentantskab</a:t>
            </a:r>
            <a:br>
              <a:rPr lang="da-DK" sz="2000" b="0" dirty="0"/>
            </a:br>
            <a:r>
              <a:rPr lang="da-DK" sz="2000" b="0" dirty="0"/>
              <a:t>den 25. april 2025</a:t>
            </a:r>
          </a:p>
        </p:txBody>
      </p:sp>
      <p:sp>
        <p:nvSpPr>
          <p:cNvPr id="3" name="Pladsholder til slidenummer 2">
            <a:extLst>
              <a:ext uri="{FF2B5EF4-FFF2-40B4-BE49-F238E27FC236}">
                <a16:creationId xmlns:a16="http://schemas.microsoft.com/office/drawing/2014/main" id="{EB202CC8-87F7-49F0-B34D-EDD611ECC9DE}"/>
              </a:ext>
            </a:extLst>
          </p:cNvPr>
          <p:cNvSpPr>
            <a:spLocks noGrp="1"/>
          </p:cNvSpPr>
          <p:nvPr>
            <p:ph type="sldNum" sz="quarter" idx="12"/>
          </p:nvPr>
        </p:nvSpPr>
        <p:spPr/>
        <p:txBody>
          <a:bodyPr/>
          <a:lstStyle/>
          <a:p>
            <a:fld id="{23AA811B-2EBD-4900-905E-5BE206449611}" type="slidenum">
              <a:rPr lang="da-DK" smtClean="0"/>
              <a:pPr/>
              <a:t>19</a:t>
            </a:fld>
            <a:endParaRPr lang="da-DK"/>
          </a:p>
        </p:txBody>
      </p:sp>
    </p:spTree>
    <p:extLst>
      <p:ext uri="{BB962C8B-B14F-4D97-AF65-F5344CB8AC3E}">
        <p14:creationId xmlns:p14="http://schemas.microsoft.com/office/powerpoint/2010/main" val="54391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CEEC-F065-A149-F236-8155BAA315F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31A0D9A-24BB-14D2-AF4A-5EEF8B14BC14}"/>
              </a:ext>
            </a:extLst>
          </p:cNvPr>
          <p:cNvSpPr>
            <a:spLocks noGrp="1"/>
          </p:cNvSpPr>
          <p:nvPr>
            <p:ph type="ctrTitle"/>
          </p:nvPr>
        </p:nvSpPr>
        <p:spPr/>
        <p:txBody>
          <a:bodyPr/>
          <a:lstStyle/>
          <a:p>
            <a:r>
              <a:rPr lang="da-DK" sz="4000" err="1"/>
              <a:t>Djøfs</a:t>
            </a:r>
            <a:r>
              <a:rPr lang="da-DK" sz="4000"/>
              <a:t> Strategi 2028</a:t>
            </a:r>
          </a:p>
        </p:txBody>
      </p:sp>
      <p:sp>
        <p:nvSpPr>
          <p:cNvPr id="3" name="Pladsholder til slidenummer 2">
            <a:extLst>
              <a:ext uri="{FF2B5EF4-FFF2-40B4-BE49-F238E27FC236}">
                <a16:creationId xmlns:a16="http://schemas.microsoft.com/office/drawing/2014/main" id="{2FDB1CE6-350F-F5E2-E158-066F28DE648E}"/>
              </a:ext>
            </a:extLst>
          </p:cNvPr>
          <p:cNvSpPr>
            <a:spLocks noGrp="1"/>
          </p:cNvSpPr>
          <p:nvPr>
            <p:ph type="sldNum" sz="quarter" idx="12"/>
          </p:nvPr>
        </p:nvSpPr>
        <p:spPr/>
        <p:txBody>
          <a:bodyPr/>
          <a:lstStyle/>
          <a:p>
            <a:fld id="{23AA811B-2EBD-4900-905E-5BE206449611}" type="slidenum">
              <a:rPr lang="da-DK" smtClean="0"/>
              <a:pPr/>
              <a:t>2</a:t>
            </a:fld>
            <a:endParaRPr lang="da-DK"/>
          </a:p>
        </p:txBody>
      </p:sp>
    </p:spTree>
    <p:extLst>
      <p:ext uri="{BB962C8B-B14F-4D97-AF65-F5344CB8AC3E}">
        <p14:creationId xmlns:p14="http://schemas.microsoft.com/office/powerpoint/2010/main" val="141997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265A0-154E-D12F-5203-2492D41832E7}"/>
            </a:ext>
          </a:extLst>
        </p:cNvPr>
        <p:cNvGrpSpPr/>
        <p:nvPr/>
      </p:nvGrpSpPr>
      <p:grpSpPr>
        <a:xfrm>
          <a:off x="0" y="0"/>
          <a:ext cx="0" cy="0"/>
          <a:chOff x="0" y="0"/>
          <a:chExt cx="0" cy="0"/>
        </a:xfrm>
      </p:grpSpPr>
      <p:sp>
        <p:nvSpPr>
          <p:cNvPr id="4" name="Titel 1">
            <a:extLst>
              <a:ext uri="{FF2B5EF4-FFF2-40B4-BE49-F238E27FC236}">
                <a16:creationId xmlns:a16="http://schemas.microsoft.com/office/drawing/2014/main" id="{C04867C7-67F6-7FB0-719B-B767E2F7CE0E}"/>
              </a:ext>
            </a:extLst>
          </p:cNvPr>
          <p:cNvSpPr>
            <a:spLocks noGrp="1"/>
          </p:cNvSpPr>
          <p:nvPr>
            <p:ph type="title"/>
          </p:nvPr>
        </p:nvSpPr>
        <p:spPr>
          <a:xfrm>
            <a:off x="975172" y="860244"/>
            <a:ext cx="11112499" cy="1244713"/>
          </a:xfrm>
        </p:spPr>
        <p:txBody>
          <a:bodyPr/>
          <a:lstStyle/>
          <a:p>
            <a:r>
              <a:rPr lang="da-DK" dirty="0"/>
              <a:t>Byggesten i </a:t>
            </a:r>
            <a:r>
              <a:rPr lang="da-DK" dirty="0" err="1"/>
              <a:t>Djøfs</a:t>
            </a:r>
            <a:r>
              <a:rPr lang="da-DK" dirty="0"/>
              <a:t> Strategi 2028</a:t>
            </a:r>
          </a:p>
        </p:txBody>
      </p:sp>
      <p:pic>
        <p:nvPicPr>
          <p:cNvPr id="13" name="Billede 12">
            <a:extLst>
              <a:ext uri="{FF2B5EF4-FFF2-40B4-BE49-F238E27FC236}">
                <a16:creationId xmlns:a16="http://schemas.microsoft.com/office/drawing/2014/main" id="{6CBEEB55-9315-B28F-DCF6-ACCD82082363}"/>
              </a:ext>
            </a:extLst>
          </p:cNvPr>
          <p:cNvPicPr>
            <a:picLocks noChangeAspect="1"/>
          </p:cNvPicPr>
          <p:nvPr/>
        </p:nvPicPr>
        <p:blipFill>
          <a:blip r:embed="rId6"/>
          <a:stretch>
            <a:fillRect/>
          </a:stretch>
        </p:blipFill>
        <p:spPr>
          <a:xfrm>
            <a:off x="1569596" y="2104957"/>
            <a:ext cx="8312577" cy="2648086"/>
          </a:xfrm>
          <a:prstGeom prst="rect">
            <a:avLst/>
          </a:prstGeom>
        </p:spPr>
      </p:pic>
    </p:spTree>
    <p:custDataLst>
      <p:custData r:id="rId1"/>
      <p:custData r:id="rId2"/>
      <p:tags r:id="rId3"/>
    </p:custDataLst>
    <p:extLst>
      <p:ext uri="{BB962C8B-B14F-4D97-AF65-F5344CB8AC3E}">
        <p14:creationId xmlns:p14="http://schemas.microsoft.com/office/powerpoint/2010/main" val="3840052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E0F191-958D-4699-B2F9-158A6600E282}"/>
              </a:ext>
            </a:extLst>
          </p:cNvPr>
          <p:cNvSpPr>
            <a:spLocks noGrp="1"/>
          </p:cNvSpPr>
          <p:nvPr>
            <p:ph type="title"/>
          </p:nvPr>
        </p:nvSpPr>
        <p:spPr>
          <a:xfrm>
            <a:off x="538259" y="599404"/>
            <a:ext cx="11112499" cy="1244713"/>
          </a:xfrm>
        </p:spPr>
        <p:txBody>
          <a:bodyPr/>
          <a:lstStyle/>
          <a:p>
            <a:r>
              <a:rPr lang="da-DK" dirty="0"/>
              <a:t>Forandringer vi ønsker at skabe</a:t>
            </a:r>
          </a:p>
        </p:txBody>
      </p:sp>
      <p:sp>
        <p:nvSpPr>
          <p:cNvPr id="6" name="Pladsholder til slidenummer 5">
            <a:extLst>
              <a:ext uri="{FF2B5EF4-FFF2-40B4-BE49-F238E27FC236}">
                <a16:creationId xmlns:a16="http://schemas.microsoft.com/office/drawing/2014/main" id="{EA7C194A-9BF5-4D85-8406-F2709F6A8176}"/>
              </a:ext>
            </a:extLst>
          </p:cNvPr>
          <p:cNvSpPr>
            <a:spLocks noGrp="1"/>
          </p:cNvSpPr>
          <p:nvPr>
            <p:ph type="sldNum" sz="quarter" idx="12"/>
          </p:nvPr>
        </p:nvSpPr>
        <p:spPr/>
        <p:txBody>
          <a:bodyPr/>
          <a:lstStyle/>
          <a:p>
            <a:fld id="{23AA811B-2EBD-4900-905E-5BE206449611}" type="slidenum">
              <a:rPr lang="da-DK" smtClean="0"/>
              <a:pPr/>
              <a:t>4</a:t>
            </a:fld>
            <a:endParaRPr lang="da-DK"/>
          </a:p>
        </p:txBody>
      </p:sp>
      <p:sp>
        <p:nvSpPr>
          <p:cNvPr id="8" name="Tekstfelt 7">
            <a:extLst>
              <a:ext uri="{FF2B5EF4-FFF2-40B4-BE49-F238E27FC236}">
                <a16:creationId xmlns:a16="http://schemas.microsoft.com/office/drawing/2014/main" id="{A32EC55B-E88E-41E8-BC61-7CF4B3EDA537}"/>
              </a:ext>
            </a:extLst>
          </p:cNvPr>
          <p:cNvSpPr txBox="1"/>
          <p:nvPr/>
        </p:nvSpPr>
        <p:spPr>
          <a:xfrm>
            <a:off x="529934" y="1192491"/>
            <a:ext cx="11113199" cy="4216539"/>
          </a:xfrm>
          <a:prstGeom prst="rect">
            <a:avLst/>
          </a:prstGeom>
          <a:noFill/>
        </p:spPr>
        <p:txBody>
          <a:bodyPr wrap="square" lIns="0" tIns="0" rIns="0" bIns="0" rtlCol="0">
            <a:spAutoFit/>
          </a:bodyPr>
          <a:lstStyle/>
          <a:p>
            <a:pPr algn="l" rtl="0" fontAlgn="base"/>
            <a:r>
              <a:rPr lang="da-DK" sz="1600" i="0" dirty="0">
                <a:solidFill>
                  <a:srgbClr val="000000"/>
                </a:solidFill>
                <a:effectLst/>
                <a:latin typeface="Djoef Offc" panose="02000000000000000000" pitchFamily="2" charset="0"/>
              </a:rPr>
              <a:t>Vi kæmper for de bedste rammer for vores medlemmer og for deres faglige vækst, og </a:t>
            </a:r>
            <a:r>
              <a:rPr lang="da-DK" sz="1600" dirty="0">
                <a:solidFill>
                  <a:srgbClr val="000000"/>
                </a:solidFill>
                <a:latin typeface="Djoef Offc" panose="02000000000000000000" pitchFamily="2" charset="0"/>
              </a:rPr>
              <a:t>det er vores mål, at </a:t>
            </a:r>
            <a:r>
              <a:rPr lang="da-DK" sz="1600" b="0" i="0" dirty="0">
                <a:solidFill>
                  <a:srgbClr val="000000"/>
                </a:solidFill>
                <a:effectLst/>
                <a:latin typeface="Djoef Offc" panose="02000000000000000000" pitchFamily="2" charset="0"/>
              </a:rPr>
              <a:t>medlemmerne i 2028 oplever deres medlemskab som en relevant del af deres hverdag fordi: </a:t>
            </a:r>
          </a:p>
          <a:p>
            <a:pPr algn="l" rtl="0" fontAlgn="base"/>
            <a:r>
              <a:rPr lang="da-DK" sz="1600" b="0" i="0" dirty="0">
                <a:solidFill>
                  <a:srgbClr val="000000"/>
                </a:solidFill>
                <a:effectLst/>
                <a:latin typeface="Djoef Offc" panose="02000000000000000000" pitchFamily="2" charset="0"/>
              </a:rPr>
              <a:t> </a:t>
            </a:r>
            <a:endParaRPr lang="da-DK" sz="1400" b="0" i="0" dirty="0">
              <a:solidFill>
                <a:srgbClr val="000000"/>
              </a:solidFill>
              <a:effectLst/>
              <a:latin typeface="Segoe UI" panose="020B0502040204020203" pitchFamily="34" charset="0"/>
            </a:endParaRPr>
          </a:p>
          <a:p>
            <a:pPr algn="l" rtl="0" fontAlgn="base"/>
            <a:r>
              <a:rPr lang="da-DK" sz="1600" dirty="0">
                <a:solidFill>
                  <a:srgbClr val="000000"/>
                </a:solidFill>
                <a:latin typeface="Djoef Offc" panose="02000000000000000000" pitchFamily="2" charset="0"/>
              </a:rPr>
              <a:t>I 2028 oplever </a:t>
            </a:r>
            <a:r>
              <a:rPr lang="da-DK" sz="1600" dirty="0" err="1">
                <a:solidFill>
                  <a:srgbClr val="000000"/>
                </a:solidFill>
                <a:latin typeface="Djoef Offc" panose="02000000000000000000" pitchFamily="2" charset="0"/>
              </a:rPr>
              <a:t>Djøfs</a:t>
            </a:r>
            <a:r>
              <a:rPr lang="da-DK" sz="1600" dirty="0">
                <a:solidFill>
                  <a:srgbClr val="000000"/>
                </a:solidFill>
                <a:latin typeface="Djoef Offc" panose="02000000000000000000" pitchFamily="2" charset="0"/>
              </a:rPr>
              <a:t> medlemmer, at deres medlemskab er en relevant del af deres hverdag, fordi: </a:t>
            </a:r>
          </a:p>
          <a:p>
            <a:pPr algn="l" rtl="0" fontAlgn="base"/>
            <a:endParaRPr lang="da-DK" sz="1600" dirty="0">
              <a:solidFill>
                <a:srgbClr val="000000"/>
              </a:solidFill>
              <a:latin typeface="Djoef Offc" panose="02000000000000000000" pitchFamily="2" charset="0"/>
            </a:endParaRPr>
          </a:p>
          <a:p>
            <a:pPr marL="285750" indent="-285750" algn="l" rtl="0" fontAlgn="base">
              <a:buFont typeface="Arial" panose="020B0604020202020204" pitchFamily="34" charset="0"/>
              <a:buChar char="•"/>
            </a:pPr>
            <a:r>
              <a:rPr lang="da-DK" sz="1600" dirty="0">
                <a:solidFill>
                  <a:srgbClr val="000000"/>
                </a:solidFill>
                <a:latin typeface="Djoef Offc" panose="02000000000000000000" pitchFamily="2" charset="0"/>
              </a:rPr>
              <a:t>vi har bidraget til at skabe et sundt og engagerende arbejdsliv for den enkelte med fokus på balance, mental sundhed og trivsel, og betydningen af kunstig intelligens for medlemmets hverdag. </a:t>
            </a:r>
          </a:p>
          <a:p>
            <a:pPr algn="l" rtl="0" fontAlgn="base"/>
            <a:endParaRPr lang="da-DK" sz="1600" dirty="0">
              <a:solidFill>
                <a:srgbClr val="000000"/>
              </a:solidFill>
              <a:latin typeface="Djoef Offc" panose="02000000000000000000" pitchFamily="2" charset="0"/>
            </a:endParaRPr>
          </a:p>
          <a:p>
            <a:pPr marL="285750" indent="-285750" algn="l" rtl="0" fontAlgn="base">
              <a:buFont typeface="Arial" panose="020B0604020202020204" pitchFamily="34" charset="0"/>
              <a:buChar char="•"/>
            </a:pPr>
            <a:r>
              <a:rPr lang="da-DK" sz="1600" dirty="0">
                <a:solidFill>
                  <a:srgbClr val="000000"/>
                </a:solidFill>
                <a:latin typeface="Djoef Offc" panose="02000000000000000000" pitchFamily="2" charset="0"/>
              </a:rPr>
              <a:t>medlemmerne i højere grad bruger Djøf som partner i deres faglige udvikling og møder engagerede fagfæller i regi af Djøf. Vi er lykkedes med at skabe fremtidens faglige fællesskaber, som medlemmerne ønsker at tage aktivt del i.</a:t>
            </a:r>
          </a:p>
          <a:p>
            <a:pPr marL="285750" indent="-285750" algn="l" rtl="0" fontAlgn="base">
              <a:buFont typeface="Arial" panose="020B0604020202020204" pitchFamily="34" charset="0"/>
              <a:buChar char="•"/>
            </a:pPr>
            <a:endParaRPr lang="da-DK" sz="1600" dirty="0">
              <a:solidFill>
                <a:srgbClr val="000000"/>
              </a:solidFill>
              <a:latin typeface="Djoef Offc" panose="02000000000000000000" pitchFamily="2" charset="0"/>
            </a:endParaRPr>
          </a:p>
          <a:p>
            <a:pPr marL="285750" indent="-285750" algn="l" rtl="0" fontAlgn="base">
              <a:buFont typeface="Arial" panose="020B0604020202020204" pitchFamily="34" charset="0"/>
              <a:buChar char="•"/>
            </a:pPr>
            <a:r>
              <a:rPr lang="da-DK" sz="1600" dirty="0">
                <a:solidFill>
                  <a:srgbClr val="000000"/>
                </a:solidFill>
                <a:latin typeface="Djoef Offc" panose="02000000000000000000" pitchFamily="2" charset="0"/>
              </a:rPr>
              <a:t>flere føler sig set i vores politiske mærkesager – uanset om man er ansat i den private eller offentlige sektor. </a:t>
            </a:r>
          </a:p>
          <a:p>
            <a:pPr marL="285750" indent="-285750" algn="l" rtl="0" fontAlgn="base">
              <a:buFont typeface="Arial" panose="020B0604020202020204" pitchFamily="34" charset="0"/>
              <a:buChar char="•"/>
            </a:pPr>
            <a:endParaRPr lang="da-DK" sz="1600" dirty="0">
              <a:solidFill>
                <a:srgbClr val="000000"/>
              </a:solidFill>
              <a:latin typeface="Djoef Offc" panose="02000000000000000000" pitchFamily="2" charset="0"/>
            </a:endParaRPr>
          </a:p>
          <a:p>
            <a:pPr algn="l" rtl="0" fontAlgn="base"/>
            <a:r>
              <a:rPr lang="da-DK" sz="1600" b="0" i="0" dirty="0">
                <a:solidFill>
                  <a:srgbClr val="000000"/>
                </a:solidFill>
                <a:effectLst/>
                <a:latin typeface="Djoef Offc" panose="02000000000000000000" pitchFamily="2" charset="0"/>
              </a:rPr>
              <a:t>For at indfri vores mål, arbejder vi i strategiperioden med tre fokusområder:</a:t>
            </a:r>
          </a:p>
          <a:p>
            <a:pPr algn="l" rtl="0" fontAlgn="base"/>
            <a:endParaRPr lang="da-DK" sz="1800" b="0" i="0" dirty="0">
              <a:solidFill>
                <a:srgbClr val="000000"/>
              </a:solidFill>
              <a:effectLst/>
              <a:latin typeface="Djoef Offc" panose="02000000000000000000" pitchFamily="2" charset="0"/>
            </a:endParaRPr>
          </a:p>
          <a:p>
            <a:pPr marL="0" indent="0">
              <a:buNone/>
            </a:pPr>
            <a:endParaRPr lang="da-DK" sz="1600" dirty="0"/>
          </a:p>
        </p:txBody>
      </p:sp>
      <p:sp>
        <p:nvSpPr>
          <p:cNvPr id="12" name="Ellipse 11">
            <a:extLst>
              <a:ext uri="{FF2B5EF4-FFF2-40B4-BE49-F238E27FC236}">
                <a16:creationId xmlns:a16="http://schemas.microsoft.com/office/drawing/2014/main" id="{40565E57-997E-40CC-AB3C-6E62D0DB00E9}"/>
              </a:ext>
            </a:extLst>
          </p:cNvPr>
          <p:cNvSpPr/>
          <p:nvPr/>
        </p:nvSpPr>
        <p:spPr>
          <a:xfrm>
            <a:off x="1980003" y="5013884"/>
            <a:ext cx="1620000" cy="1620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defRPr/>
            </a:pPr>
            <a:r>
              <a:rPr lang="da-DK" sz="900" dirty="0">
                <a:solidFill>
                  <a:srgbClr val="FFFFFF"/>
                </a:solidFill>
                <a:latin typeface="Djoef Offc"/>
              </a:rPr>
              <a:t>Kunstig intelligens &amp; </a:t>
            </a:r>
            <a:endParaRPr lang="da-DK" dirty="0"/>
          </a:p>
          <a:p>
            <a:pPr algn="ctr">
              <a:defRPr/>
            </a:pPr>
            <a:r>
              <a:rPr lang="da-DK" sz="900" dirty="0">
                <a:solidFill>
                  <a:srgbClr val="FFFFFF"/>
                </a:solidFill>
                <a:latin typeface="Djoef Offc"/>
              </a:rPr>
              <a:t>et</a:t>
            </a:r>
            <a:r>
              <a:rPr kumimoji="0" lang="da-DK" sz="900" b="0" i="0" u="none" strike="noStrike" kern="1200" cap="none" spc="0" normalizeH="0" baseline="0" noProof="0" dirty="0">
                <a:ln>
                  <a:noFill/>
                </a:ln>
                <a:solidFill>
                  <a:srgbClr val="FFFFFF"/>
                </a:solidFill>
                <a:effectLst/>
                <a:uLnTx/>
                <a:uFillTx/>
                <a:latin typeface="Djoef Offc"/>
                <a:ea typeface="+mn-ea"/>
                <a:cs typeface="+mn-cs"/>
              </a:rPr>
              <a:t> arbejdsliv i balance</a:t>
            </a:r>
            <a:endParaRPr lang="da-DK" dirty="0">
              <a:ea typeface="+mn-ea"/>
              <a:cs typeface="+mn-cs"/>
            </a:endParaRPr>
          </a:p>
        </p:txBody>
      </p:sp>
      <p:sp>
        <p:nvSpPr>
          <p:cNvPr id="13" name="Ellipse 12">
            <a:extLst>
              <a:ext uri="{FF2B5EF4-FFF2-40B4-BE49-F238E27FC236}">
                <a16:creationId xmlns:a16="http://schemas.microsoft.com/office/drawing/2014/main" id="{6659B9D1-57C7-D0B2-FA24-0D410E5AF644}"/>
              </a:ext>
            </a:extLst>
          </p:cNvPr>
          <p:cNvSpPr/>
          <p:nvPr/>
        </p:nvSpPr>
        <p:spPr>
          <a:xfrm>
            <a:off x="4476676" y="5013884"/>
            <a:ext cx="1620000" cy="1620000"/>
          </a:xfrm>
          <a:prstGeom prst="ellipse">
            <a:avLst/>
          </a:prstGeom>
          <a:solidFill>
            <a:schemeClr val="accent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900" b="0" i="0" u="none" strike="noStrike" kern="1200" cap="none" spc="0" normalizeH="0" baseline="0" noProof="0">
                <a:ln>
                  <a:noFill/>
                </a:ln>
                <a:solidFill>
                  <a:srgbClr val="FFFFFF"/>
                </a:solidFill>
                <a:effectLst/>
                <a:uLnTx/>
                <a:uFillTx/>
                <a:latin typeface="Djoef Offc"/>
                <a:ea typeface="+mn-ea"/>
                <a:cs typeface="+mn-cs"/>
              </a:rPr>
              <a:t>Fælles om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900" b="0" i="0" u="none" strike="noStrike" kern="1200" cap="none" spc="0" normalizeH="0" baseline="0" noProof="0">
                <a:ln>
                  <a:noFill/>
                </a:ln>
                <a:solidFill>
                  <a:srgbClr val="FFFFFF"/>
                </a:solidFill>
                <a:effectLst/>
                <a:uLnTx/>
                <a:uFillTx/>
                <a:latin typeface="Djoef Offc"/>
                <a:ea typeface="+mn-ea"/>
                <a:cs typeface="+mn-cs"/>
              </a:rPr>
              <a:t>fagli</a:t>
            </a:r>
            <a:r>
              <a:rPr lang="da-DK" sz="900">
                <a:solidFill>
                  <a:srgbClr val="FFFFFF"/>
                </a:solidFill>
                <a:latin typeface="Djoef Offc"/>
              </a:rPr>
              <a:t>g udvikling</a:t>
            </a:r>
            <a:endParaRPr kumimoji="0" lang="da-DK" sz="900" b="0" i="0" u="none" strike="noStrike" kern="1200" cap="none" spc="0" normalizeH="0" baseline="0" noProof="0">
              <a:ln>
                <a:noFill/>
              </a:ln>
              <a:solidFill>
                <a:srgbClr val="FFFFFF"/>
              </a:solidFill>
              <a:effectLst/>
              <a:uLnTx/>
              <a:uFillTx/>
              <a:latin typeface="Djoef Offc"/>
              <a:ea typeface="+mn-ea"/>
              <a:cs typeface="Djoef Offc"/>
            </a:endParaRPr>
          </a:p>
        </p:txBody>
      </p:sp>
      <p:sp>
        <p:nvSpPr>
          <p:cNvPr id="14" name="Ellipse 13">
            <a:extLst>
              <a:ext uri="{FF2B5EF4-FFF2-40B4-BE49-F238E27FC236}">
                <a16:creationId xmlns:a16="http://schemas.microsoft.com/office/drawing/2014/main" id="{50AEB53D-C7F5-3B1C-5711-B72E75B0082F}"/>
              </a:ext>
            </a:extLst>
          </p:cNvPr>
          <p:cNvSpPr/>
          <p:nvPr/>
        </p:nvSpPr>
        <p:spPr>
          <a:xfrm>
            <a:off x="6971999" y="5013884"/>
            <a:ext cx="1620000" cy="162000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defRPr/>
            </a:pPr>
            <a:r>
              <a:rPr kumimoji="0" lang="da-DK" sz="900" b="0" i="0" u="none" strike="noStrike" kern="1200" cap="none" spc="0" normalizeH="0" baseline="0" noProof="0">
                <a:ln>
                  <a:noFill/>
                </a:ln>
                <a:solidFill>
                  <a:srgbClr val="FFFFFF"/>
                </a:solidFill>
                <a:effectLst/>
                <a:uLnTx/>
                <a:uFillTx/>
                <a:latin typeface="Djoef Offc"/>
                <a:ea typeface="+mn-ea"/>
                <a:cs typeface="+mn-cs"/>
              </a:rPr>
              <a:t>En stærk stemme</a:t>
            </a:r>
            <a:r>
              <a:rPr lang="da-DK" sz="900">
                <a:solidFill>
                  <a:srgbClr val="FFFFFF"/>
                </a:solidFill>
                <a:latin typeface="Djoef Offc"/>
              </a:rPr>
              <a:t> for flere</a:t>
            </a:r>
            <a:endParaRPr kumimoji="0" lang="da-DK" sz="900" b="0" i="0" u="none" strike="noStrike" kern="1200" cap="none" spc="0" normalizeH="0" baseline="0" noProof="0">
              <a:ln>
                <a:noFill/>
              </a:ln>
              <a:solidFill>
                <a:srgbClr val="FFFFFF"/>
              </a:solidFill>
              <a:effectLst/>
              <a:uLnTx/>
              <a:uFillTx/>
              <a:latin typeface="Djoef Offc"/>
              <a:ea typeface="+mn-ea"/>
              <a:cs typeface="+mn-cs"/>
            </a:endParaRPr>
          </a:p>
        </p:txBody>
      </p:sp>
    </p:spTree>
    <p:extLst>
      <p:ext uri="{BB962C8B-B14F-4D97-AF65-F5344CB8AC3E}">
        <p14:creationId xmlns:p14="http://schemas.microsoft.com/office/powerpoint/2010/main" val="4156271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478F17-34AC-45B3-9853-12A5A8AE61E1}"/>
              </a:ext>
            </a:extLst>
          </p:cNvPr>
          <p:cNvSpPr>
            <a:spLocks noGrp="1"/>
          </p:cNvSpPr>
          <p:nvPr>
            <p:ph type="ctrTitle"/>
          </p:nvPr>
        </p:nvSpPr>
        <p:spPr/>
        <p:txBody>
          <a:bodyPr/>
          <a:lstStyle/>
          <a:p>
            <a:r>
              <a:rPr lang="da-DK" sz="4000"/>
              <a:t>Djøf </a:t>
            </a:r>
            <a:r>
              <a:rPr lang="da-DK" sz="4000" err="1"/>
              <a:t>Privats</a:t>
            </a:r>
            <a:r>
              <a:rPr lang="da-DK" sz="4000"/>
              <a:t> fokusområder </a:t>
            </a:r>
            <a:br>
              <a:rPr lang="da-DK" sz="4000"/>
            </a:br>
            <a:r>
              <a:rPr lang="da-DK" sz="4000"/>
              <a:t>2025-2028</a:t>
            </a:r>
          </a:p>
        </p:txBody>
      </p:sp>
      <p:sp>
        <p:nvSpPr>
          <p:cNvPr id="3" name="Pladsholder til slidenummer 2">
            <a:extLst>
              <a:ext uri="{FF2B5EF4-FFF2-40B4-BE49-F238E27FC236}">
                <a16:creationId xmlns:a16="http://schemas.microsoft.com/office/drawing/2014/main" id="{E053AE05-D983-4E33-BFE8-764450DDC42B}"/>
              </a:ext>
            </a:extLst>
          </p:cNvPr>
          <p:cNvSpPr>
            <a:spLocks noGrp="1"/>
          </p:cNvSpPr>
          <p:nvPr>
            <p:ph type="sldNum" sz="quarter" idx="12"/>
          </p:nvPr>
        </p:nvSpPr>
        <p:spPr/>
        <p:txBody>
          <a:bodyPr/>
          <a:lstStyle/>
          <a:p>
            <a:fld id="{23AA811B-2EBD-4900-905E-5BE206449611}" type="slidenum">
              <a:rPr lang="da-DK" smtClean="0"/>
              <a:pPr/>
              <a:t>5</a:t>
            </a:fld>
            <a:endParaRPr lang="da-DK"/>
          </a:p>
        </p:txBody>
      </p:sp>
    </p:spTree>
    <p:extLst>
      <p:ext uri="{BB962C8B-B14F-4D97-AF65-F5344CB8AC3E}">
        <p14:creationId xmlns:p14="http://schemas.microsoft.com/office/powerpoint/2010/main" val="340859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6CB6F2-9CEF-485A-B1A3-562B66EE6984}"/>
              </a:ext>
            </a:extLst>
          </p:cNvPr>
          <p:cNvSpPr>
            <a:spLocks noGrp="1"/>
          </p:cNvSpPr>
          <p:nvPr>
            <p:ph type="ctrTitle"/>
          </p:nvPr>
        </p:nvSpPr>
        <p:spPr>
          <a:xfrm>
            <a:off x="488948" y="2103861"/>
            <a:ext cx="9611981" cy="2957237"/>
          </a:xfrm>
        </p:spPr>
        <p:txBody>
          <a:bodyPr/>
          <a:lstStyle/>
          <a:p>
            <a:br>
              <a:rPr lang="da-DK" sz="2000" dirty="0"/>
            </a:br>
            <a:br>
              <a:rPr lang="da-DK" sz="1400" dirty="0"/>
            </a:br>
            <a:r>
              <a:rPr lang="da-DK" sz="1400" b="0" dirty="0"/>
              <a:t>Djøf Privat vil understøtte arbejdet med </a:t>
            </a:r>
            <a:r>
              <a:rPr lang="da-DK" sz="1400" b="0" dirty="0" err="1"/>
              <a:t>Djøfs</a:t>
            </a:r>
            <a:r>
              <a:rPr lang="da-DK" sz="1400" b="0" dirty="0"/>
              <a:t> strategi og bidrage med input, viden og indsigt om den private sektor og de privatansatte medlemmers behov.</a:t>
            </a:r>
            <a:br>
              <a:rPr lang="da-DK" sz="1400" b="0" dirty="0"/>
            </a:br>
            <a:br>
              <a:rPr lang="da-DK" sz="1400" b="0" dirty="0"/>
            </a:br>
            <a:r>
              <a:rPr lang="da-DK" sz="1400" b="0" dirty="0"/>
              <a:t>På de kommende sider kan du læse, hvad Djøf Privat, inden for rammerne af strategien og som supplement hertil, har særligt fokus på i perioden 2025-2028.</a:t>
            </a:r>
            <a:br>
              <a:rPr lang="da-DK" sz="1400" b="0" dirty="0"/>
            </a:br>
            <a:br>
              <a:rPr lang="da-DK" sz="1400" b="0" dirty="0"/>
            </a:br>
            <a:r>
              <a:rPr lang="da-DK" sz="1400" b="0" dirty="0"/>
              <a:t>Djøf Privat arbejder med følgende fokusområder:</a:t>
            </a:r>
            <a:br>
              <a:rPr lang="da-DK" sz="1400" b="0" dirty="0"/>
            </a:br>
            <a:br>
              <a:rPr lang="da-DK" sz="1400" b="0" dirty="0"/>
            </a:br>
            <a:r>
              <a:rPr lang="da-DK" sz="1400" b="0" dirty="0"/>
              <a:t>1. Et bæredygtigt arbejdsliv - Arbejdsmiljø og vilkår i den private sektor</a:t>
            </a:r>
            <a:br>
              <a:rPr lang="da-DK" sz="1400" b="0" dirty="0"/>
            </a:br>
            <a:r>
              <a:rPr lang="da-DK" sz="1400" b="0" dirty="0"/>
              <a:t>2. Medlemmernes arbejdsliv – med særligt fokus på kunstig intelligens </a:t>
            </a:r>
            <a:br>
              <a:rPr lang="da-DK" sz="1400" b="0" dirty="0"/>
            </a:br>
            <a:r>
              <a:rPr lang="da-DK" sz="1400" b="0" dirty="0"/>
              <a:t>3. Stærkere fællesskaber mellem </a:t>
            </a:r>
            <a:r>
              <a:rPr lang="da-DK" sz="1400" b="0" dirty="0" err="1"/>
              <a:t>Djøfs</a:t>
            </a:r>
            <a:r>
              <a:rPr lang="da-DK" sz="1400" b="0" dirty="0"/>
              <a:t> medlemmer</a:t>
            </a:r>
            <a:br>
              <a:rPr lang="da-DK" sz="1400" b="0" dirty="0"/>
            </a:br>
            <a:r>
              <a:rPr lang="da-DK" sz="1400" b="0" dirty="0"/>
              <a:t>4. En stærk politisk stemme: De privatansatte Djøf medlemmers værdiskabelse. </a:t>
            </a:r>
            <a:br>
              <a:rPr lang="da-DK" sz="1400" b="0" dirty="0"/>
            </a:br>
            <a:br>
              <a:rPr lang="da-DK" sz="1400" dirty="0"/>
            </a:br>
            <a:endParaRPr lang="da-DK" sz="1400" dirty="0"/>
          </a:p>
        </p:txBody>
      </p:sp>
      <p:sp>
        <p:nvSpPr>
          <p:cNvPr id="4" name="Pladsholder til slidenummer 3">
            <a:extLst>
              <a:ext uri="{FF2B5EF4-FFF2-40B4-BE49-F238E27FC236}">
                <a16:creationId xmlns:a16="http://schemas.microsoft.com/office/drawing/2014/main" id="{178F6929-4AD9-4781-A192-2D58516778F1}"/>
              </a:ext>
            </a:extLst>
          </p:cNvPr>
          <p:cNvSpPr>
            <a:spLocks noGrp="1"/>
          </p:cNvSpPr>
          <p:nvPr>
            <p:ph type="sldNum" sz="quarter" idx="17"/>
          </p:nvPr>
        </p:nvSpPr>
        <p:spPr/>
        <p:txBody>
          <a:bodyPr/>
          <a:lstStyle/>
          <a:p>
            <a:fld id="{23AA811B-2EBD-4900-905E-5BE206449611}" type="slidenum">
              <a:rPr lang="da-DK" smtClean="0"/>
              <a:pPr/>
              <a:t>6</a:t>
            </a:fld>
            <a:endParaRPr lang="da-DK"/>
          </a:p>
        </p:txBody>
      </p:sp>
      <p:sp>
        <p:nvSpPr>
          <p:cNvPr id="6" name="Titel 1">
            <a:extLst>
              <a:ext uri="{FF2B5EF4-FFF2-40B4-BE49-F238E27FC236}">
                <a16:creationId xmlns:a16="http://schemas.microsoft.com/office/drawing/2014/main" id="{B1F165C8-3FB9-8152-2C7E-777DA347928C}"/>
              </a:ext>
            </a:extLst>
          </p:cNvPr>
          <p:cNvSpPr txBox="1">
            <a:spLocks/>
          </p:cNvSpPr>
          <p:nvPr/>
        </p:nvSpPr>
        <p:spPr bwMode="white">
          <a:xfrm>
            <a:off x="488949" y="1080754"/>
            <a:ext cx="11112499" cy="1244713"/>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5400" b="1" kern="1200">
                <a:solidFill>
                  <a:schemeClr val="bg1"/>
                </a:solidFill>
                <a:latin typeface="+mj-lt"/>
                <a:ea typeface="+mj-ea"/>
                <a:cs typeface="+mj-cs"/>
              </a:defRPr>
            </a:lvl1pPr>
          </a:lstStyle>
          <a:p>
            <a:r>
              <a:rPr lang="da-DK" sz="3200" dirty="0"/>
              <a:t>Sådan arbejder Djøf Privat indenfor Djøfs Strategi 2028</a:t>
            </a:r>
          </a:p>
        </p:txBody>
      </p:sp>
    </p:spTree>
    <p:extLst>
      <p:ext uri="{BB962C8B-B14F-4D97-AF65-F5344CB8AC3E}">
        <p14:creationId xmlns:p14="http://schemas.microsoft.com/office/powerpoint/2010/main" val="1531801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77FC27-9CC0-4B79-A39C-840306D54602}"/>
              </a:ext>
            </a:extLst>
          </p:cNvPr>
          <p:cNvSpPr>
            <a:spLocks noGrp="1"/>
          </p:cNvSpPr>
          <p:nvPr>
            <p:ph type="ctrTitle"/>
          </p:nvPr>
        </p:nvSpPr>
        <p:spPr>
          <a:xfrm>
            <a:off x="501648" y="2551113"/>
            <a:ext cx="8896351" cy="2498400"/>
          </a:xfrm>
        </p:spPr>
        <p:txBody>
          <a:bodyPr/>
          <a:lstStyle/>
          <a:p>
            <a:r>
              <a:rPr lang="da-DK" sz="3200"/>
              <a:t>Fokusområde 1:</a:t>
            </a:r>
            <a:br>
              <a:rPr lang="da-DK" sz="3200"/>
            </a:br>
            <a:r>
              <a:rPr lang="da-DK" sz="3200"/>
              <a:t>Et bæredygtigt arbejdsliv: Arbejdsmiljø og vilkår i den private sektor</a:t>
            </a:r>
            <a:br>
              <a:rPr lang="da-DK" sz="3200"/>
            </a:br>
            <a:endParaRPr lang="da-DK" sz="3200"/>
          </a:p>
        </p:txBody>
      </p:sp>
      <p:sp>
        <p:nvSpPr>
          <p:cNvPr id="4" name="Pladsholder til slidenummer 3">
            <a:extLst>
              <a:ext uri="{FF2B5EF4-FFF2-40B4-BE49-F238E27FC236}">
                <a16:creationId xmlns:a16="http://schemas.microsoft.com/office/drawing/2014/main" id="{267AFFE4-3013-4A31-A393-F9EF03784EFA}"/>
              </a:ext>
            </a:extLst>
          </p:cNvPr>
          <p:cNvSpPr>
            <a:spLocks noGrp="1"/>
          </p:cNvSpPr>
          <p:nvPr>
            <p:ph type="sldNum" sz="quarter" idx="17"/>
          </p:nvPr>
        </p:nvSpPr>
        <p:spPr/>
        <p:txBody>
          <a:bodyPr/>
          <a:lstStyle/>
          <a:p>
            <a:fld id="{23AA811B-2EBD-4900-905E-5BE206449611}" type="slidenum">
              <a:rPr lang="da-DK" smtClean="0"/>
              <a:pPr/>
              <a:t>7</a:t>
            </a:fld>
            <a:endParaRPr lang="da-DK"/>
          </a:p>
        </p:txBody>
      </p:sp>
    </p:spTree>
    <p:extLst>
      <p:ext uri="{BB962C8B-B14F-4D97-AF65-F5344CB8AC3E}">
        <p14:creationId xmlns:p14="http://schemas.microsoft.com/office/powerpoint/2010/main" val="2358722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E07574-8D18-4015-BEF1-FAAB5EA513A7}"/>
              </a:ext>
            </a:extLst>
          </p:cNvPr>
          <p:cNvSpPr>
            <a:spLocks noGrp="1"/>
          </p:cNvSpPr>
          <p:nvPr>
            <p:ph type="ctrTitle"/>
          </p:nvPr>
        </p:nvSpPr>
        <p:spPr>
          <a:xfrm>
            <a:off x="900000" y="2246945"/>
            <a:ext cx="8648822" cy="2502000"/>
          </a:xfrm>
        </p:spPr>
        <p:txBody>
          <a:bodyPr/>
          <a:lstStyle/>
          <a:p>
            <a:pPr algn="l"/>
            <a:r>
              <a:rPr lang="da-DK" sz="1400" b="0" dirty="0"/>
              <a:t>Rammerne for arbejdslivet ændrer sig konstant – og måske hurtigere end nogensinde før. Det er væsentligt, at Djøf hele tiden har en finger på pulsen. Vores opgave er at fortolke strømninger, som forandrer arbejdsmarkedet, og finde løsninger for medlemmerne. Det er nødvendigt, for at vores medlemmer står stærkt gennem hele (</a:t>
            </a:r>
            <a:r>
              <a:rPr lang="da-DK" sz="1400" b="0" dirty="0" err="1"/>
              <a:t>arbejds</a:t>
            </a:r>
            <a:r>
              <a:rPr lang="da-DK" sz="1400" b="0" dirty="0"/>
              <a:t>)livet. </a:t>
            </a:r>
            <a:br>
              <a:rPr lang="da-DK" sz="1400" b="0" dirty="0"/>
            </a:br>
            <a:br>
              <a:rPr lang="da-DK" sz="1400" b="0" dirty="0"/>
            </a:br>
            <a:r>
              <a:rPr lang="da-DK" sz="1400" b="0" dirty="0"/>
              <a:t>Virksomhedernes stigende behov for hænder og et faldende udbud af arbejdskraft, betyder, at Djøfs medlemmer skal være længere på arbejdsmarkedet. Den politiske dagsorden om nedlæggelse af statslige arbejdspladser øger behovet for sektormobilitet og risikoen for øget arbejdspres på færre hænder. Arbejdsmiljø, stress og trivsel er set i det lys mere aktuelt end nogensinde – og i et langt arbejdsliv bliver muligheden for fleksibilitet helt afgørende. </a:t>
            </a:r>
            <a:br>
              <a:rPr lang="da-DK" sz="1400" b="0" dirty="0"/>
            </a:br>
            <a:br>
              <a:rPr lang="da-DK" sz="1400" b="0" dirty="0"/>
            </a:br>
            <a:r>
              <a:rPr lang="da-DK" sz="1400" b="0" dirty="0"/>
              <a:t>I 2028 har vi arbejdet for bedre muligheder for fleksibilitet i medlemmernes arbejdsliv, dagsordenssat psykisk arbejdsmiljø og bidraget til at færre medlemmer rammes af stress. </a:t>
            </a:r>
            <a:br>
              <a:rPr lang="da-DK" sz="1400" b="0" dirty="0"/>
            </a:br>
            <a:r>
              <a:rPr lang="da-DK" sz="1400" b="0" dirty="0"/>
              <a:t>								                                             	         </a:t>
            </a:r>
            <a:br>
              <a:rPr lang="da-DK" sz="1400" b="0" dirty="0"/>
            </a:br>
            <a:r>
              <a:rPr lang="da-DK" sz="1400" dirty="0" err="1"/>
              <a:t>Djøfs</a:t>
            </a:r>
            <a:r>
              <a:rPr lang="da-DK" sz="1400" dirty="0"/>
              <a:t> strategi 2028: Kunstig intelligens &amp; et arbejdsliv i balance</a:t>
            </a:r>
          </a:p>
        </p:txBody>
      </p:sp>
      <p:sp>
        <p:nvSpPr>
          <p:cNvPr id="3" name="Pladsholder til slidenummer 2">
            <a:extLst>
              <a:ext uri="{FF2B5EF4-FFF2-40B4-BE49-F238E27FC236}">
                <a16:creationId xmlns:a16="http://schemas.microsoft.com/office/drawing/2014/main" id="{16043679-839A-49B6-90FB-220D0163FABF}"/>
              </a:ext>
            </a:extLst>
          </p:cNvPr>
          <p:cNvSpPr>
            <a:spLocks noGrp="1"/>
          </p:cNvSpPr>
          <p:nvPr>
            <p:ph type="sldNum" sz="quarter" idx="12"/>
          </p:nvPr>
        </p:nvSpPr>
        <p:spPr/>
        <p:txBody>
          <a:bodyPr/>
          <a:lstStyle/>
          <a:p>
            <a:fld id="{23AA811B-2EBD-4900-905E-5BE206449611}" type="slidenum">
              <a:rPr lang="da-DK" smtClean="0"/>
              <a:pPr/>
              <a:t>8</a:t>
            </a:fld>
            <a:endParaRPr lang="da-DK"/>
          </a:p>
        </p:txBody>
      </p:sp>
      <p:sp>
        <p:nvSpPr>
          <p:cNvPr id="7" name="Titel 1">
            <a:extLst>
              <a:ext uri="{FF2B5EF4-FFF2-40B4-BE49-F238E27FC236}">
                <a16:creationId xmlns:a16="http://schemas.microsoft.com/office/drawing/2014/main" id="{323B6A4E-C3C0-DFC7-D8FC-C053D77D8711}"/>
              </a:ext>
            </a:extLst>
          </p:cNvPr>
          <p:cNvSpPr txBox="1">
            <a:spLocks/>
          </p:cNvSpPr>
          <p:nvPr/>
        </p:nvSpPr>
        <p:spPr bwMode="white">
          <a:xfrm>
            <a:off x="900000" y="1002232"/>
            <a:ext cx="11112499" cy="1244713"/>
          </a:xfrm>
          <a:prstGeom prst="rect">
            <a:avLst/>
          </a:prstGeom>
        </p:spPr>
        <p:txBody>
          <a:bodyPr vert="horz" lIns="0" tIns="0" rIns="0" bIns="0" rtlCol="0" anchor="ctr" anchorCtr="0">
            <a:noAutofit/>
          </a:bodyPr>
          <a:lstStyle>
            <a:lvl1pPr algn="l" defTabSz="914400" rtl="0" eaLnBrk="1" latinLnBrk="0" hangingPunct="1">
              <a:lnSpc>
                <a:spcPct val="100000"/>
              </a:lnSpc>
              <a:spcBef>
                <a:spcPct val="0"/>
              </a:spcBef>
              <a:buNone/>
              <a:defRPr sz="5400" b="1" kern="1200">
                <a:solidFill>
                  <a:schemeClr val="bg1"/>
                </a:solidFill>
                <a:latin typeface="+mj-lt"/>
                <a:ea typeface="+mj-ea"/>
                <a:cs typeface="+mj-cs"/>
              </a:defRPr>
            </a:lvl1pPr>
          </a:lstStyle>
          <a:p>
            <a:r>
              <a:rPr lang="da-DK" sz="2800" err="1">
                <a:solidFill>
                  <a:schemeClr val="tx1"/>
                </a:solidFill>
              </a:rPr>
              <a:t>Djøfs</a:t>
            </a:r>
            <a:r>
              <a:rPr lang="da-DK" sz="2800">
                <a:solidFill>
                  <a:schemeClr val="tx1"/>
                </a:solidFill>
              </a:rPr>
              <a:t> Strategi 2028</a:t>
            </a:r>
          </a:p>
        </p:txBody>
      </p:sp>
    </p:spTree>
    <p:extLst>
      <p:ext uri="{BB962C8B-B14F-4D97-AF65-F5344CB8AC3E}">
        <p14:creationId xmlns:p14="http://schemas.microsoft.com/office/powerpoint/2010/main" val="2990146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tekst 4">
            <a:extLst>
              <a:ext uri="{FF2B5EF4-FFF2-40B4-BE49-F238E27FC236}">
                <a16:creationId xmlns:a16="http://schemas.microsoft.com/office/drawing/2014/main" id="{175240E7-5474-42AF-983B-1D9B272AEE4A}"/>
              </a:ext>
            </a:extLst>
          </p:cNvPr>
          <p:cNvSpPr>
            <a:spLocks noGrp="1"/>
          </p:cNvSpPr>
          <p:nvPr>
            <p:ph type="body" sz="quarter" idx="17"/>
          </p:nvPr>
        </p:nvSpPr>
        <p:spPr/>
        <p:txBody>
          <a:bodyPr/>
          <a:lstStyle/>
          <a:p>
            <a:r>
              <a:rPr lang="da-DK" sz="1200"/>
              <a:t>Fokusområde 1: Et bæredygtigt arbejdsliv – Arbejdsmiljø og vilkår i den private sektor. </a:t>
            </a:r>
          </a:p>
        </p:txBody>
      </p:sp>
      <p:sp>
        <p:nvSpPr>
          <p:cNvPr id="6" name="Pladsholder til slidenummer 5">
            <a:extLst>
              <a:ext uri="{FF2B5EF4-FFF2-40B4-BE49-F238E27FC236}">
                <a16:creationId xmlns:a16="http://schemas.microsoft.com/office/drawing/2014/main" id="{A8EB11B6-C1FA-429C-A006-4B94270F47B9}"/>
              </a:ext>
            </a:extLst>
          </p:cNvPr>
          <p:cNvSpPr>
            <a:spLocks noGrp="1"/>
          </p:cNvSpPr>
          <p:nvPr>
            <p:ph type="sldNum" sz="quarter" idx="12"/>
          </p:nvPr>
        </p:nvSpPr>
        <p:spPr/>
        <p:txBody>
          <a:bodyPr/>
          <a:lstStyle/>
          <a:p>
            <a:fld id="{23AA811B-2EBD-4900-905E-5BE206449611}" type="slidenum">
              <a:rPr lang="da-DK" smtClean="0"/>
              <a:pPr/>
              <a:t>9</a:t>
            </a:fld>
            <a:endParaRPr lang="da-DK"/>
          </a:p>
        </p:txBody>
      </p:sp>
      <p:sp>
        <p:nvSpPr>
          <p:cNvPr id="13" name="Pladsholder til indhold 2">
            <a:extLst>
              <a:ext uri="{FF2B5EF4-FFF2-40B4-BE49-F238E27FC236}">
                <a16:creationId xmlns:a16="http://schemas.microsoft.com/office/drawing/2014/main" id="{796A1BFC-8EBB-504A-7454-55E2139FEFE6}"/>
              </a:ext>
            </a:extLst>
          </p:cNvPr>
          <p:cNvSpPr txBox="1">
            <a:spLocks/>
          </p:cNvSpPr>
          <p:nvPr/>
        </p:nvSpPr>
        <p:spPr>
          <a:xfrm>
            <a:off x="981034" y="793418"/>
            <a:ext cx="5376067" cy="5048549"/>
          </a:xfrm>
          <a:prstGeom prst="rect">
            <a:avLst/>
          </a:prstGeom>
        </p:spPr>
        <p:txBody>
          <a:bodyPr vert="horz" lIns="0" tIns="0" rIns="0" bIns="0" rtlCol="0">
            <a:noAutofit/>
          </a:bodyPr>
          <a:lstStyle>
            <a:lvl1pPr marL="18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2pPr>
            <a:lvl3pPr marL="54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600"/>
              </a:spcBef>
              <a:spcAft>
                <a:spcPts val="600"/>
              </a:spcAft>
              <a:buFont typeface="Arial" panose="020B0604020202020204" pitchFamily="34" charset="0"/>
              <a:buChar char="​"/>
              <a:defRPr sz="1600" b="1" kern="1200">
                <a:solidFill>
                  <a:schemeClr val="tx1"/>
                </a:solidFill>
                <a:latin typeface="+mj-lt"/>
                <a:ea typeface="+mn-ea"/>
                <a:cs typeface="+mn-cs"/>
              </a:defRPr>
            </a:lvl4pPr>
            <a:lvl5pPr marL="0" indent="0" algn="l" defTabSz="914400" rtl="0" eaLnBrk="1" latinLnBrk="0" hangingPunct="1">
              <a:lnSpc>
                <a:spcPct val="100000"/>
              </a:lnSpc>
              <a:spcBef>
                <a:spcPts val="0"/>
              </a:spcBef>
              <a:spcAft>
                <a:spcPts val="1200"/>
              </a:spcAft>
              <a:buFont typeface="Arial" panose="020B0604020202020204" pitchFamily="34" charset="0"/>
              <a:buChar char="​"/>
              <a:tabLst/>
              <a:defRPr sz="1600" kern="1200">
                <a:solidFill>
                  <a:schemeClr val="tx1"/>
                </a:solidFill>
                <a:latin typeface="+mn-lt"/>
                <a:ea typeface="+mn-ea"/>
                <a:cs typeface="+mn-cs"/>
              </a:defRPr>
            </a:lvl5pPr>
            <a:lvl6pPr marL="90000" indent="-90000" algn="l" defTabSz="914400" rtl="0" eaLnBrk="1" latinLnBrk="0" hangingPunct="1">
              <a:lnSpc>
                <a:spcPct val="120000"/>
              </a:lnSpc>
              <a:spcBef>
                <a:spcPts val="0"/>
              </a:spcBef>
              <a:spcAft>
                <a:spcPts val="600"/>
              </a:spcAft>
              <a:buFont typeface="Arial" panose="020B0604020202020204" pitchFamily="34" charset="0"/>
              <a:buChar char="•"/>
              <a:defRPr sz="1000" kern="1200">
                <a:solidFill>
                  <a:schemeClr val="tx1"/>
                </a:solidFill>
                <a:latin typeface="+mn-lt"/>
                <a:ea typeface="+mn-ea"/>
                <a:cs typeface="+mn-cs"/>
              </a:defRPr>
            </a:lvl6pPr>
            <a:lvl7pPr marL="0" indent="0" algn="l" defTabSz="914400" rtl="0" eaLnBrk="1" latinLnBrk="0" hangingPunct="1">
              <a:lnSpc>
                <a:spcPct val="120000"/>
              </a:lnSpc>
              <a:spcBef>
                <a:spcPts val="600"/>
              </a:spcBef>
              <a:spcAft>
                <a:spcPts val="600"/>
              </a:spcAft>
              <a:buFont typeface="Arial" panose="020B0604020202020204" pitchFamily="34" charset="0"/>
              <a:buChar char="​"/>
              <a:defRPr sz="1000" b="1" kern="1200" baseline="0">
                <a:solidFill>
                  <a:schemeClr val="tx1"/>
                </a:solidFill>
                <a:latin typeface="+mj-lt"/>
                <a:ea typeface="+mn-ea"/>
                <a:cs typeface="+mn-cs"/>
              </a:defRPr>
            </a:lvl7pPr>
            <a:lvl8pPr marL="0" indent="0" algn="l" defTabSz="914400" rtl="0" eaLnBrk="1" latinLnBrk="0" hangingPunct="1">
              <a:lnSpc>
                <a:spcPct val="120000"/>
              </a:lnSpc>
              <a:spcBef>
                <a:spcPts val="0"/>
              </a:spcBef>
              <a:spcAft>
                <a:spcPts val="600"/>
              </a:spcAft>
              <a:buFont typeface="Arial" panose="020B0604020202020204" pitchFamily="34" charset="0"/>
              <a:buChar char="​"/>
              <a:defRPr sz="1000" kern="1200">
                <a:solidFill>
                  <a:schemeClr val="tx1"/>
                </a:solidFill>
                <a:latin typeface="+mn-lt"/>
                <a:ea typeface="+mn-ea"/>
                <a:cs typeface="+mn-cs"/>
              </a:defRPr>
            </a:lvl8pPr>
            <a:lvl9pPr marL="0" indent="0" algn="l" defTabSz="914400" rtl="0" eaLnBrk="1" latinLnBrk="0" hangingPunct="1">
              <a:lnSpc>
                <a:spcPct val="93000"/>
              </a:lnSpc>
              <a:spcBef>
                <a:spcPts val="1200"/>
              </a:spcBef>
              <a:spcAft>
                <a:spcPts val="0"/>
              </a:spcAft>
              <a:buFont typeface="Arial" panose="020B0604020202020204" pitchFamily="34" charset="0"/>
              <a:buChar char="​"/>
              <a:defRPr sz="6000" kern="1200" baseline="0">
                <a:solidFill>
                  <a:schemeClr val="tx1"/>
                </a:solidFill>
                <a:latin typeface="+mn-lt"/>
                <a:ea typeface="+mn-ea"/>
                <a:cs typeface="+mn-cs"/>
              </a:defRPr>
            </a:lvl9pPr>
          </a:lstStyle>
          <a:p>
            <a:pPr marL="0" indent="0">
              <a:buFont typeface="Arial" panose="020B0604020202020204" pitchFamily="34" charset="0"/>
              <a:buNone/>
            </a:pPr>
            <a:r>
              <a:rPr lang="da-DK" sz="2000" b="1"/>
              <a:t>Djøf Privat vil arbejde for:</a:t>
            </a:r>
          </a:p>
          <a:p>
            <a:pPr marL="0" indent="0">
              <a:buFont typeface="Arial" panose="020B0604020202020204" pitchFamily="34" charset="0"/>
              <a:buNone/>
            </a:pPr>
            <a:endParaRPr lang="da-DK" sz="2000" b="1"/>
          </a:p>
          <a:p>
            <a:r>
              <a:rPr lang="da-DK" sz="1400"/>
              <a:t>Det gode arbejdsliv på tværs af generationer</a:t>
            </a:r>
          </a:p>
          <a:p>
            <a:r>
              <a:rPr lang="da-DK" sz="1400"/>
              <a:t>Et sundt arbejdsmiljø og gode arbejdsvilkår i brancher uden overenskomstdækning, husaftaler </a:t>
            </a:r>
            <a:r>
              <a:rPr lang="da-DK" sz="1400" err="1"/>
              <a:t>o.lign</a:t>
            </a:r>
            <a:r>
              <a:rPr lang="da-DK" sz="1400"/>
              <a:t>. med inspiration fra </a:t>
            </a:r>
            <a:r>
              <a:rPr lang="da-DK" sz="1400" err="1"/>
              <a:t>Djøfs</a:t>
            </a:r>
            <a:r>
              <a:rPr lang="da-DK" sz="1400"/>
              <a:t> 7 anbefalinger til konsulentbranchen</a:t>
            </a:r>
          </a:p>
          <a:p>
            <a:r>
              <a:rPr lang="da-DK" sz="1400"/>
              <a:t>Øget mobilitet på tværs af offentlig og privat sektor</a:t>
            </a:r>
          </a:p>
          <a:p>
            <a:pPr marL="0" indent="0">
              <a:buNone/>
            </a:pPr>
            <a:endParaRPr lang="da-DK" sz="1400"/>
          </a:p>
          <a:p>
            <a:endParaRPr lang="da-DK"/>
          </a:p>
        </p:txBody>
      </p:sp>
      <p:sp>
        <p:nvSpPr>
          <p:cNvPr id="15" name="Pladsholder til indhold 3">
            <a:extLst>
              <a:ext uri="{FF2B5EF4-FFF2-40B4-BE49-F238E27FC236}">
                <a16:creationId xmlns:a16="http://schemas.microsoft.com/office/drawing/2014/main" id="{C0B911BA-E4C0-ECE1-0AD4-1A54E0DFEEE4}"/>
              </a:ext>
            </a:extLst>
          </p:cNvPr>
          <p:cNvSpPr txBox="1">
            <a:spLocks/>
          </p:cNvSpPr>
          <p:nvPr/>
        </p:nvSpPr>
        <p:spPr>
          <a:xfrm>
            <a:off x="6739621" y="789818"/>
            <a:ext cx="5553074" cy="5052149"/>
          </a:xfrm>
          <a:prstGeom prst="rect">
            <a:avLst/>
          </a:prstGeom>
        </p:spPr>
        <p:txBody>
          <a:bodyPr vert="horz" lIns="0" tIns="0" rIns="0" bIns="0" rtlCol="0">
            <a:noAutofit/>
          </a:bodyPr>
          <a:lstStyle>
            <a:lvl1pPr marL="18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1pPr>
            <a:lvl2pPr marL="36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2pPr>
            <a:lvl3pPr marL="54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600"/>
              </a:spcBef>
              <a:spcAft>
                <a:spcPts val="600"/>
              </a:spcAft>
              <a:buFont typeface="Arial" panose="020B0604020202020204" pitchFamily="34" charset="0"/>
              <a:buChar char="​"/>
              <a:defRPr sz="1600" b="1" kern="1200">
                <a:solidFill>
                  <a:schemeClr val="tx1"/>
                </a:solidFill>
                <a:latin typeface="+mj-lt"/>
                <a:ea typeface="+mn-ea"/>
                <a:cs typeface="+mn-cs"/>
              </a:defRPr>
            </a:lvl4pPr>
            <a:lvl5pPr marL="0" indent="0" algn="l" defTabSz="914400" rtl="0" eaLnBrk="1" latinLnBrk="0" hangingPunct="1">
              <a:lnSpc>
                <a:spcPct val="100000"/>
              </a:lnSpc>
              <a:spcBef>
                <a:spcPts val="0"/>
              </a:spcBef>
              <a:spcAft>
                <a:spcPts val="1200"/>
              </a:spcAft>
              <a:buFont typeface="Arial" panose="020B0604020202020204" pitchFamily="34" charset="0"/>
              <a:buChar char="​"/>
              <a:tabLst/>
              <a:defRPr sz="1600" kern="1200">
                <a:solidFill>
                  <a:schemeClr val="tx1"/>
                </a:solidFill>
                <a:latin typeface="+mn-lt"/>
                <a:ea typeface="+mn-ea"/>
                <a:cs typeface="+mn-cs"/>
              </a:defRPr>
            </a:lvl5pPr>
            <a:lvl6pPr marL="90000" indent="-90000" algn="l" defTabSz="914400" rtl="0" eaLnBrk="1" latinLnBrk="0" hangingPunct="1">
              <a:lnSpc>
                <a:spcPct val="120000"/>
              </a:lnSpc>
              <a:spcBef>
                <a:spcPts val="0"/>
              </a:spcBef>
              <a:spcAft>
                <a:spcPts val="600"/>
              </a:spcAft>
              <a:buFont typeface="Arial" panose="020B0604020202020204" pitchFamily="34" charset="0"/>
              <a:buChar char="•"/>
              <a:defRPr sz="1000" kern="1200">
                <a:solidFill>
                  <a:schemeClr val="tx1"/>
                </a:solidFill>
                <a:latin typeface="+mn-lt"/>
                <a:ea typeface="+mn-ea"/>
                <a:cs typeface="+mn-cs"/>
              </a:defRPr>
            </a:lvl6pPr>
            <a:lvl7pPr marL="0" indent="0" algn="l" defTabSz="914400" rtl="0" eaLnBrk="1" latinLnBrk="0" hangingPunct="1">
              <a:lnSpc>
                <a:spcPct val="120000"/>
              </a:lnSpc>
              <a:spcBef>
                <a:spcPts val="600"/>
              </a:spcBef>
              <a:spcAft>
                <a:spcPts val="600"/>
              </a:spcAft>
              <a:buFont typeface="Arial" panose="020B0604020202020204" pitchFamily="34" charset="0"/>
              <a:buChar char="​"/>
              <a:defRPr sz="1000" b="1" kern="1200" baseline="0">
                <a:solidFill>
                  <a:schemeClr val="tx1"/>
                </a:solidFill>
                <a:latin typeface="+mj-lt"/>
                <a:ea typeface="+mn-ea"/>
                <a:cs typeface="+mn-cs"/>
              </a:defRPr>
            </a:lvl7pPr>
            <a:lvl8pPr marL="0" indent="0" algn="l" defTabSz="914400" rtl="0" eaLnBrk="1" latinLnBrk="0" hangingPunct="1">
              <a:lnSpc>
                <a:spcPct val="120000"/>
              </a:lnSpc>
              <a:spcBef>
                <a:spcPts val="0"/>
              </a:spcBef>
              <a:spcAft>
                <a:spcPts val="600"/>
              </a:spcAft>
              <a:buFont typeface="Arial" panose="020B0604020202020204" pitchFamily="34" charset="0"/>
              <a:buChar char="​"/>
              <a:defRPr sz="1000" kern="1200">
                <a:solidFill>
                  <a:schemeClr val="tx1"/>
                </a:solidFill>
                <a:latin typeface="+mn-lt"/>
                <a:ea typeface="+mn-ea"/>
                <a:cs typeface="+mn-cs"/>
              </a:defRPr>
            </a:lvl8pPr>
            <a:lvl9pPr marL="0" indent="0" algn="l" defTabSz="914400" rtl="0" eaLnBrk="1" latinLnBrk="0" hangingPunct="1">
              <a:lnSpc>
                <a:spcPct val="93000"/>
              </a:lnSpc>
              <a:spcBef>
                <a:spcPts val="1200"/>
              </a:spcBef>
              <a:spcAft>
                <a:spcPts val="0"/>
              </a:spcAft>
              <a:buFont typeface="Arial" panose="020B0604020202020204" pitchFamily="34" charset="0"/>
              <a:buChar char="​"/>
              <a:defRPr sz="6000" kern="1200" baseline="0">
                <a:solidFill>
                  <a:schemeClr val="tx1"/>
                </a:solidFill>
                <a:latin typeface="+mn-lt"/>
                <a:ea typeface="+mn-ea"/>
                <a:cs typeface="+mn-cs"/>
              </a:defRPr>
            </a:lvl9pPr>
          </a:lstStyle>
          <a:p>
            <a:pPr marL="0" indent="0">
              <a:buFont typeface="Arial" panose="020B0604020202020204" pitchFamily="34" charset="0"/>
              <a:buNone/>
            </a:pPr>
            <a:r>
              <a:rPr lang="da-DK" sz="2000" b="1"/>
              <a:t>Eksempler på indsatser</a:t>
            </a:r>
            <a:br>
              <a:rPr lang="da-DK" sz="2000" b="1"/>
            </a:br>
            <a:endParaRPr lang="da-DK" sz="2000" b="1"/>
          </a:p>
        </p:txBody>
      </p:sp>
      <p:sp>
        <p:nvSpPr>
          <p:cNvPr id="20" name="Rektangel 19">
            <a:extLst>
              <a:ext uri="{FF2B5EF4-FFF2-40B4-BE49-F238E27FC236}">
                <a16:creationId xmlns:a16="http://schemas.microsoft.com/office/drawing/2014/main" id="{40846AEF-46C1-423C-3CED-D92A69FAA110}"/>
              </a:ext>
            </a:extLst>
          </p:cNvPr>
          <p:cNvSpPr/>
          <p:nvPr/>
        </p:nvSpPr>
        <p:spPr>
          <a:xfrm>
            <a:off x="6739621" y="1587500"/>
            <a:ext cx="4369927" cy="3683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600" noProof="0"/>
              <a:t>Udvikles i samarbejde med repræsentantskabet i april</a:t>
            </a:r>
          </a:p>
        </p:txBody>
      </p:sp>
    </p:spTree>
    <p:extLst>
      <p:ext uri="{BB962C8B-B14F-4D97-AF65-F5344CB8AC3E}">
        <p14:creationId xmlns:p14="http://schemas.microsoft.com/office/powerpoint/2010/main" val="30434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MPLAFYSLIDEID" val="637846549611528738"/>
</p:tagLst>
</file>

<file path=ppt/tags/tag2.xml><?xml version="1.0" encoding="utf-8"?>
<p:tagLst xmlns:a="http://schemas.openxmlformats.org/drawingml/2006/main" xmlns:r="http://schemas.openxmlformats.org/officeDocument/2006/relationships" xmlns:p="http://schemas.openxmlformats.org/presentationml/2006/main">
  <p:tag name="TEMPLAFYSLIDEID" val="638302856208976218"/>
</p:tagLst>
</file>

<file path=ppt/theme/theme1.xml><?xml version="1.0" encoding="utf-8"?>
<a:theme xmlns:a="http://schemas.openxmlformats.org/drawingml/2006/main" name="Djøf PowerPoint skabelon">
  <a:themeElements>
    <a:clrScheme name="DJØF">
      <a:dk1>
        <a:srgbClr val="000000"/>
      </a:dk1>
      <a:lt1>
        <a:srgbClr val="FFFFFF"/>
      </a:lt1>
      <a:dk2>
        <a:srgbClr val="06235F"/>
      </a:dk2>
      <a:lt2>
        <a:srgbClr val="F5F5F2"/>
      </a:lt2>
      <a:accent1>
        <a:srgbClr val="0054CE"/>
      </a:accent1>
      <a:accent2>
        <a:srgbClr val="06235F"/>
      </a:accent2>
      <a:accent3>
        <a:srgbClr val="BCD0D4"/>
      </a:accent3>
      <a:accent4>
        <a:srgbClr val="E6CDA3"/>
      </a:accent4>
      <a:accent5>
        <a:srgbClr val="FFFF78"/>
      </a:accent5>
      <a:accent6>
        <a:srgbClr val="FF466C"/>
      </a:accent6>
      <a:hlink>
        <a:srgbClr val="0054CE"/>
      </a:hlink>
      <a:folHlink>
        <a:srgbClr val="E6CDA3"/>
      </a:folHlink>
    </a:clrScheme>
    <a:fontScheme name="Djøf">
      <a:majorFont>
        <a:latin typeface="Djoef Offc"/>
        <a:ea typeface=""/>
        <a:cs typeface=""/>
      </a:majorFont>
      <a:minorFont>
        <a:latin typeface="Djoef Off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lIns="72000" tIns="36000" rIns="72000" bIns="36000" rtlCol="0" anchor="ctr"/>
      <a:lstStyle>
        <a:defPPr algn="ctr">
          <a:defRPr sz="1600" noProof="0" dirty="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dirty="0"/>
        </a:defPPr>
      </a:lstStyle>
    </a:txDef>
  </a:objectDefaults>
  <a:extraClrSchemeLst/>
  <a:custClrLst>
    <a:custClr name="Hav Signal">
      <a:srgbClr val="0054CE"/>
    </a:custClr>
    <a:custClr name="Hav">
      <a:srgbClr val="06235F"/>
    </a:custClr>
    <a:custClr name="Kanvas">
      <a:srgbClr val="F5F5F2"/>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Hav Lys">
      <a:srgbClr val="BCD0D4"/>
    </a:custClr>
    <a:custClr name="Sand">
      <a:srgbClr val="E6CDA3"/>
    </a:custClr>
    <a:custClr name="Sand Lys">
      <a:srgbClr val="EBE0CD"/>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and Signal">
      <a:srgbClr val="FFFF78"/>
    </a:custClr>
    <a:custClr name="Jord Signal">
      <a:srgbClr val="FF466C"/>
    </a:custClr>
    <a:custClr name="Skov Signal">
      <a:srgbClr val="CBFF9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Jord">
      <a:srgbClr val="A48471"/>
    </a:custClr>
    <a:custClr name="Jord Lys">
      <a:srgbClr val="CEB7A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kov">
      <a:srgbClr val="2F4441"/>
    </a:custClr>
    <a:custClr name="Skov Lys">
      <a:srgbClr val="B2C9A7"/>
    </a:custClr>
  </a:custClrLst>
  <a:extLst>
    <a:ext uri="{05A4C25C-085E-4340-85A3-A5531E510DB2}">
      <thm15:themeFamily xmlns:thm15="http://schemas.microsoft.com/office/thememl/2012/main" name="Djøf præsentation DK 2023.pptx" id="{AC54A2A6-2753-493D-A893-D59DC170D35C}" vid="{D0E3DC1D-D0F2-4EF8-82B2-BE055153BF86}"/>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DJØF">
    <a:dk1>
      <a:srgbClr val="000000"/>
    </a:dk1>
    <a:lt1>
      <a:srgbClr val="FFFFFF"/>
    </a:lt1>
    <a:dk2>
      <a:srgbClr val="06235F"/>
    </a:dk2>
    <a:lt2>
      <a:srgbClr val="F5F5F2"/>
    </a:lt2>
    <a:accent1>
      <a:srgbClr val="0054CE"/>
    </a:accent1>
    <a:accent2>
      <a:srgbClr val="06235F"/>
    </a:accent2>
    <a:accent3>
      <a:srgbClr val="BCD0D4"/>
    </a:accent3>
    <a:accent4>
      <a:srgbClr val="E6CDA3"/>
    </a:accent4>
    <a:accent5>
      <a:srgbClr val="FFFF78"/>
    </a:accent5>
    <a:accent6>
      <a:srgbClr val="FF466C"/>
    </a:accent6>
    <a:hlink>
      <a:srgbClr val="0054CE"/>
    </a:hlink>
    <a:folHlink>
      <a:srgbClr val="E6CDA3"/>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C3608CB3CFFC9E42BE2D4E1A43B83407" ma:contentTypeVersion="13" ma:contentTypeDescription="Opret et nyt dokument." ma:contentTypeScope="" ma:versionID="bc245b25dbc1b2aaed3cd0265c7c3da1">
  <xsd:schema xmlns:xsd="http://www.w3.org/2001/XMLSchema" xmlns:xs="http://www.w3.org/2001/XMLSchema" xmlns:p="http://schemas.microsoft.com/office/2006/metadata/properties" xmlns:ns2="e3e5c34d-9ce7-4c44-afe2-9bbbb007c070" xmlns:ns3="540cf8f5-ab4e-4bc6-a185-f884621ce807" targetNamespace="http://schemas.microsoft.com/office/2006/metadata/properties" ma:root="true" ma:fieldsID="57e949d3c0b7a5dd4eef396e940d0ab4" ns2:_="" ns3:_="">
    <xsd:import namespace="e3e5c34d-9ce7-4c44-afe2-9bbbb007c070"/>
    <xsd:import namespace="540cf8f5-ab4e-4bc6-a185-f884621ce80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e5c34d-9ce7-4c44-afe2-9bbbb007c0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Billedmærker" ma:readOnly="false" ma:fieldId="{5cf76f15-5ced-4ddc-b409-7134ff3c332f}" ma:taxonomyMulti="true" ma:sspId="3dba35e9-a655-4326-99b7-e6aec95925e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0cf8f5-ab4e-4bc6-a185-f884621ce807"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t med detaljer" ma:internalName="SharedWithDetails" ma:readOnly="true">
      <xsd:simpleType>
        <xsd:restriction base="dms:Note">
          <xsd:maxLength value="255"/>
        </xsd:restriction>
      </xsd:simpleType>
    </xsd:element>
    <xsd:element name="TaxCatchAll" ma:index="15" nillable="true" ma:displayName="Taxonomy Catch All Column" ma:hidden="true" ma:list="{87866fc5-efda-46f5-a6f0-af6e08a71915}" ma:internalName="TaxCatchAll" ma:showField="CatchAllData" ma:web="540cf8f5-ab4e-4bc6-a185-f884621ce8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40cf8f5-ab4e-4bc6-a185-f884621ce807" xsi:nil="true"/>
    <lcf76f155ced4ddcb4097134ff3c332f xmlns="e3e5c34d-9ce7-4c44-afe2-9bbbb007c07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TemplafySlideFormConfiguration><![CDATA[{"formFields":[],"formDataEntries":[]}]]></TemplafySlideFormConfiguration>
</file>

<file path=customXml/item5.xml><?xml version="1.0" encoding="utf-8"?>
<TemplafySlideTemplateConfiguration><![CDATA[{"slideVersion":1,"isValidatorEnabled":false,"isLocked":false,"elementsMetadata":[],"slideId":"638325207396349929","enableDocumentContentUpdater":false,"version":"2.0"}]]></TemplafySlideTemplateConfiguration>
</file>

<file path=customXml/itemProps1.xml><?xml version="1.0" encoding="utf-8"?>
<ds:datastoreItem xmlns:ds="http://schemas.openxmlformats.org/officeDocument/2006/customXml" ds:itemID="{C52C9D68-DBF5-456A-A670-732A0F2B4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e5c34d-9ce7-4c44-afe2-9bbbb007c070"/>
    <ds:schemaRef ds:uri="540cf8f5-ab4e-4bc6-a185-f884621ce8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91BC6E-076C-4F19-88E8-ADD7F1AABFAA}">
  <ds:schemaRefs>
    <ds:schemaRef ds:uri="http://schemas.microsoft.com/office/2006/documentManagement/types"/>
    <ds:schemaRef ds:uri="http://schemas.microsoft.com/office/2006/metadata/properties"/>
    <ds:schemaRef ds:uri="http://purl.org/dc/elements/1.1/"/>
    <ds:schemaRef ds:uri="e97ca195-579b-442c-b67a-f9b48236fae5"/>
    <ds:schemaRef ds:uri="e0663afd-5063-4104-ae4e-25ff17004ce5"/>
    <ds:schemaRef ds:uri="http://www.w3.org/XML/1998/namespace"/>
    <ds:schemaRef ds:uri="http://purl.org/dc/terms/"/>
    <ds:schemaRef ds:uri="http://schemas.microsoft.com/office/infopath/2007/PartnerControls"/>
    <ds:schemaRef ds:uri="http://schemas.openxmlformats.org/package/2006/metadata/core-properties"/>
    <ds:schemaRef ds:uri="http://purl.org/dc/dcmitype/"/>
    <ds:schemaRef ds:uri="540cf8f5-ab4e-4bc6-a185-f884621ce807"/>
    <ds:schemaRef ds:uri="e3e5c34d-9ce7-4c44-afe2-9bbbb007c070"/>
  </ds:schemaRefs>
</ds:datastoreItem>
</file>

<file path=customXml/itemProps3.xml><?xml version="1.0" encoding="utf-8"?>
<ds:datastoreItem xmlns:ds="http://schemas.openxmlformats.org/officeDocument/2006/customXml" ds:itemID="{2C058193-1939-4717-BEA4-C0C111075BBE}">
  <ds:schemaRefs>
    <ds:schemaRef ds:uri="http://schemas.microsoft.com/sharepoint/v3/contenttype/forms"/>
  </ds:schemaRefs>
</ds:datastoreItem>
</file>

<file path=customXml/itemProps4.xml><?xml version="1.0" encoding="utf-8"?>
<ds:datastoreItem xmlns:ds="http://schemas.openxmlformats.org/officeDocument/2006/customXml" ds:itemID="{90AB5907-458C-4D18-9057-51F2E74B24BD}">
  <ds:schemaRefs/>
</ds:datastoreItem>
</file>

<file path=customXml/itemProps5.xml><?xml version="1.0" encoding="utf-8"?>
<ds:datastoreItem xmlns:ds="http://schemas.openxmlformats.org/officeDocument/2006/customXml" ds:itemID="{91C97E28-AC83-4F5B-A36B-7AC793A89600}">
  <ds:schemaRefs/>
</ds:datastoreItem>
</file>

<file path=docProps/app.xml><?xml version="1.0" encoding="utf-8"?>
<Properties xmlns="http://schemas.openxmlformats.org/officeDocument/2006/extended-properties" xmlns:vt="http://schemas.openxmlformats.org/officeDocument/2006/docPropsVTypes">
  <Template/>
  <TotalTime>381</TotalTime>
  <Words>1468</Words>
  <Application>Microsoft Office PowerPoint</Application>
  <PresentationFormat>Widescreen</PresentationFormat>
  <Paragraphs>93</Paragraphs>
  <Slides>19</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19</vt:i4>
      </vt:variant>
    </vt:vector>
  </HeadingPairs>
  <TitlesOfParts>
    <vt:vector size="24" baseType="lpstr">
      <vt:lpstr>Aptos</vt:lpstr>
      <vt:lpstr>Arial</vt:lpstr>
      <vt:lpstr>Djoef Offc</vt:lpstr>
      <vt:lpstr>Segoe UI</vt:lpstr>
      <vt:lpstr>Djøf PowerPoint skabelon</vt:lpstr>
      <vt:lpstr>Tilknytning gennem øget relevans  Djøf Privats fokus indenfor Djøfs strategi 2028 </vt:lpstr>
      <vt:lpstr>Djøfs Strategi 2028</vt:lpstr>
      <vt:lpstr>Byggesten i Djøfs Strategi 2028</vt:lpstr>
      <vt:lpstr>Forandringer vi ønsker at skabe</vt:lpstr>
      <vt:lpstr>Djøf Privats fokusområder  2025-2028</vt:lpstr>
      <vt:lpstr>  Djøf Privat vil understøtte arbejdet med Djøfs strategi og bidrage med input, viden og indsigt om den private sektor og de privatansatte medlemmers behov.  På de kommende sider kan du læse, hvad Djøf Privat, inden for rammerne af strategien og som supplement hertil, har særligt fokus på i perioden 2025-2028.  Djøf Privat arbejder med følgende fokusområder:  1. Et bæredygtigt arbejdsliv - Arbejdsmiljø og vilkår i den private sektor 2. Medlemmernes arbejdsliv – med særligt fokus på kunstig intelligens  3. Stærkere fællesskaber mellem Djøfs medlemmer 4. En stærk politisk stemme: De privatansatte Djøf medlemmers værdiskabelse.   </vt:lpstr>
      <vt:lpstr>Fokusområde 1: Et bæredygtigt arbejdsliv: Arbejdsmiljø og vilkår i den private sektor </vt:lpstr>
      <vt:lpstr>Rammerne for arbejdslivet ændrer sig konstant – og måske hurtigere end nogensinde før. Det er væsentligt, at Djøf hele tiden har en finger på pulsen. Vores opgave er at fortolke strømninger, som forandrer arbejdsmarkedet, og finde løsninger for medlemmerne. Det er nødvendigt, for at vores medlemmer står stærkt gennem hele (arbejds)livet.   Virksomhedernes stigende behov for hænder og et faldende udbud af arbejdskraft, betyder, at Djøfs medlemmer skal være længere på arbejdsmarkedet. Den politiske dagsorden om nedlæggelse af statslige arbejdspladser øger behovet for sektormobilitet og risikoen for øget arbejdspres på færre hænder. Arbejdsmiljø, stress og trivsel er set i det lys mere aktuelt end nogensinde – og i et langt arbejdsliv bliver muligheden for fleksibilitet helt afgørende.   I 2028 har vi arbejdet for bedre muligheder for fleksibilitet i medlemmernes arbejdsliv, dagsordenssat psykisk arbejdsmiljø og bidraget til at færre medlemmer rammes af stress.                                                                  Djøfs strategi 2028: Kunstig intelligens &amp; et arbejdsliv i balance</vt:lpstr>
      <vt:lpstr>PowerPoint-præsentation</vt:lpstr>
      <vt:lpstr>Fokusområde 2: Medlemmernes arbejdsliv – med særligt fokus på kunstig intelligens  </vt:lpstr>
      <vt:lpstr>Kunstig intelligens kan blive en gamechanger for videnmedarbejdere. Det er afgørende, at Djøf tager ansvar, både når det gælder den politiske samtale om fx effektiviseringsgevinster, overvågning og retssikkerhed, og når det gælder udviklingsmuligheder til medlemmerne, så de kan forstå og bruge kunstig intelligens i deres arbejdsliv.    I 2028 er det vores overordnende mål for fokusområdet, at vi har bidraget til en bæredygtig ramme om kunstig intelligens for videnmedarbejdernes arbejdsliv, og at vi har støttet medlemmernes kompetenceudvikling på området.   Djøfs strategi 2028: Kunstig intelligens &amp; et arbejdsliv i balance                                                                </vt:lpstr>
      <vt:lpstr>PowerPoint-præsentation</vt:lpstr>
      <vt:lpstr>Fokusområde 3: Stærkere fællesskaber mellem Djøfs medlemmer </vt:lpstr>
      <vt:lpstr>Djøfs medlemmer sætter deres viden i spil overalt i samfundet. Og de er fælles om viljen til at drive og udvikle erhvervsliv og samfund i en bæredygtig retning. Derfor er det en kerneopgave for Djøf at styrke medlemmernes faglighed. Frem mod 2028 investerer Djøf i, at flere medlemmer skal have adgang til et fagligt fællesskab.  Faglighed er en grundlæggende del af vores medlemmers identitet på tværs af mere end 50 forskellige uddannelsesretninger. En stærk faglighed og ledelse er forudsætningen for, at det enkelte medlem kan udfolde sit potentiale og skabe faglig værdi. Vi vil skabe mulighederne for, at vores medlemmer kan udvikle deres faglighed – uanset om det er faget, branchen eller rollen, der fylder mest for det enkelte medlem.  Det er afgørende for, at vi kan møde vores medlemmer individuelt og præcist i deres faglige udvikling.  I den kommende strategiperiode vil vi udvikle faglige fællesskaber, der tilbyder:  - ny faglig viden og udvikling - netværk med andre fagfæller - mulighed for involvering for det enkelte medlem.  I 2028 oplever flere, at deres medlemskab giver adgang til faglig dygtiggørelse og møde med fagfæller. Djøf er også den faglige platform, hvorfra man kan bringe sig selv og sin faglighed i spil og blive en synlig bidragsyder i omverdenen.  Djøfs strategi 2028: Fælles om faglig udvikling                                                                   </vt:lpstr>
      <vt:lpstr>PowerPoint-præsentation</vt:lpstr>
      <vt:lpstr>Fokusområde 4: En stærk politisk stemme:  De privatansatte Djøf medlemmers værdiskabelse.  </vt:lpstr>
      <vt:lpstr> I Strategi 2028 prioriterer Djøf få, klare politiske mærkesager for at skabe større gennemslagskraft og styrke den værdimæssige tilknytning til medlemmer – især i det private erhvervsliv. Ved at fokusere og gentage vores politiske budskaber skaber vi tydelighed, styrker Djøfs relevans og gør det lettere at vise resultater.   Færre mærkesager betyder ikke færre ambitioner. Vi styrker politikudvikling, kampagner og dialog på mærkesagernes områder og udvikler klare mål.   De tre mærkesager er:  - værdiskabelse – herunder hvordan medlemmerne skaber værdi i erhvervsliv og samfund - diversitet, ligeværd og inklusion - det gode arbejdsliv.  Lykkes vi, vil Djøf i 2028 fremstå som en stærk, professionel organisation for både erhvervsfolk og offentligt ansatte. Vores medlemmer ved, hvad vi kæmper for, og de oplever os som en stærk og relevant stemme inden for vores mærkesager.                                            Djøfs strategi 2028: En stærk stemme til flere </vt:lpstr>
      <vt:lpstr>PowerPoint-præsentation</vt:lpstr>
      <vt:lpstr>Godkendt af Djøf Privats repræsentantskab den 25. april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Mette Overby</dc:creator>
  <cp:lastModifiedBy>Lena Carlsson</cp:lastModifiedBy>
  <cp:revision>2</cp:revision>
  <cp:lastPrinted>2025-01-23T14:16:49Z</cp:lastPrinted>
  <dcterms:created xsi:type="dcterms:W3CDTF">2025-01-08T14:02:39Z</dcterms:created>
  <dcterms:modified xsi:type="dcterms:W3CDTF">2025-10-03T09:21:08Z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0x010100C3608CB3CFFC9E42BE2D4E1A43B83407</vt:lpwstr>
  </property>
  <property fmtid="{D5CDD505-2E9C-101B-9397-08002B2CF9AE}" pid="3" name="MediaServiceImageTags">
    <vt:lpwstr/>
  </property>
</Properties>
</file>