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handoutMasterIdLst>
    <p:handoutMasterId r:id="rId23"/>
  </p:handoutMasterIdLst>
  <p:sldIdLst>
    <p:sldId id="276" r:id="rId5"/>
    <p:sldId id="284" r:id="rId6"/>
    <p:sldId id="295" r:id="rId7"/>
    <p:sldId id="293" r:id="rId8"/>
    <p:sldId id="277" r:id="rId9"/>
    <p:sldId id="285" r:id="rId10"/>
    <p:sldId id="288" r:id="rId11"/>
    <p:sldId id="290" r:id="rId12"/>
    <p:sldId id="291" r:id="rId13"/>
    <p:sldId id="287" r:id="rId14"/>
    <p:sldId id="294" r:id="rId15"/>
    <p:sldId id="280" r:id="rId16"/>
    <p:sldId id="282" r:id="rId17"/>
    <p:sldId id="278" r:id="rId18"/>
    <p:sldId id="279" r:id="rId19"/>
    <p:sldId id="281" r:id="rId20"/>
    <p:sldId id="283" r:id="rId21"/>
  </p:sldIdLst>
  <p:sldSz cx="12192000" cy="6858000"/>
  <p:notesSz cx="6858000" cy="9144000"/>
  <p:embeddedFontLst>
    <p:embeddedFont>
      <p:font typeface="Djoef Offc" panose="020B0604020202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913AFF-CA9D-494F-ACBF-55B9A6108DE2}" type="datetime1">
              <a:rPr lang="en-GB" smtClean="0"/>
              <a:t>05/07/2024</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D3C5E-15F6-4F87-8E4F-A1B6879DC8AA}" type="datetime1">
              <a:rPr lang="en-GB" smtClean="0"/>
              <a:t>05/07/2024</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a:t>Tidligere version af teksten: </a:t>
            </a:r>
            <a:br>
              <a:rPr lang="da-DK" sz="1200" b="0"/>
            </a:br>
            <a:br>
              <a:rPr lang="da-DK" sz="1200" b="0"/>
            </a:br>
            <a:r>
              <a:rPr lang="da-DK" sz="1200" b="0"/>
              <a:t>Djøfs Inklusionsspil giver mulighed for at drøfte dilemmaer knyttet til diversitet og inklusion på arbejdspladsen med kollegaer eller andre, du gerne vil drøfte det med. </a:t>
            </a:r>
            <a:br>
              <a:rPr lang="da-DK" sz="1200" b="0"/>
            </a:br>
            <a:br>
              <a:rPr lang="da-DK" sz="1200" b="0"/>
            </a:br>
            <a:r>
              <a:rPr lang="da-DK" sz="1200" b="0"/>
              <a:t>Målet er, at I får lejlighed til at dykke ned i nogle af de dilemmaer, der kan opstå på arbejdspladserne, og får nogle gode drøftelser af, hvad I synes det er rigtigt at gøre. </a:t>
            </a:r>
            <a:br>
              <a:rPr lang="da-DK" sz="1200" b="0"/>
            </a:br>
            <a:br>
              <a:rPr lang="da-DK" sz="1200" b="0"/>
            </a:br>
            <a:r>
              <a:rPr lang="da-DK" sz="1200" b="0"/>
              <a:t>Ikke nødvendigvis for at nå til enighed (forskellighed er jo en fordel </a:t>
            </a:r>
            <a:r>
              <a:rPr lang="da-DK" sz="1200" b="0">
                <a:sym typeface="Wingdings" panose="05000000000000000000" pitchFamily="2" charset="2"/>
              </a:rPr>
              <a:t>) </a:t>
            </a:r>
            <a:r>
              <a:rPr lang="da-DK" sz="1200" b="0"/>
              <a:t>men for at sætte gang i overvejelser og drøftelser af, hvordan vi i det daglige bedst kan sikre diversitet og inklusion. </a:t>
            </a:r>
            <a:br>
              <a:rPr lang="da-DK" sz="1200" b="0"/>
            </a:br>
            <a:br>
              <a:rPr lang="da-DK" sz="1200" b="0"/>
            </a:br>
            <a:r>
              <a:rPr lang="da-DK" sz="1200" b="0"/>
              <a:t>Og I kan spille Inklusionsspillet så mange gange, I har lyst.		</a:t>
            </a:r>
            <a:br>
              <a:rPr lang="da-DK" sz="1200" b="0"/>
            </a:br>
            <a:br>
              <a:rPr lang="da-DK" sz="1200" b="0"/>
            </a:br>
            <a:r>
              <a:rPr lang="da-DK" sz="1200" b="0"/>
              <a:t>God fornøjelse!</a:t>
            </a:r>
            <a:br>
              <a:rPr lang="da-DK" sz="1200"/>
            </a:br>
            <a:br>
              <a:rPr lang="da-DK" sz="1200"/>
            </a:br>
            <a:br>
              <a:rPr lang="da-DK" sz="1200"/>
            </a:br>
            <a:endParaRPr lang="da-DK"/>
          </a:p>
        </p:txBody>
      </p:sp>
      <p:sp>
        <p:nvSpPr>
          <p:cNvPr id="4" name="Pladsholder til slidenummer 3"/>
          <p:cNvSpPr>
            <a:spLocks noGrp="1"/>
          </p:cNvSpPr>
          <p:nvPr>
            <p:ph type="sldNum" sz="quarter" idx="5"/>
          </p:nvPr>
        </p:nvSpPr>
        <p:spPr/>
        <p:txBody>
          <a:bodyPr/>
          <a:lstStyle/>
          <a:p>
            <a:fld id="{1B1D025B-ACD2-45C1-B156-1DDB470CE319}" type="slidenum">
              <a:rPr lang="en-GB" smtClean="0"/>
              <a:t>2</a:t>
            </a:fld>
            <a:endParaRPr lang="en-GB"/>
          </a:p>
        </p:txBody>
      </p:sp>
      <p:sp>
        <p:nvSpPr>
          <p:cNvPr id="5" name="Pladsholder til dato 4"/>
          <p:cNvSpPr>
            <a:spLocks noGrp="1"/>
          </p:cNvSpPr>
          <p:nvPr>
            <p:ph type="dt" idx="1"/>
          </p:nvPr>
        </p:nvSpPr>
        <p:spPr/>
        <p:txBody>
          <a:bodyPr/>
          <a:lstStyle/>
          <a:p>
            <a:fld id="{5C2D3C5E-15F6-4F87-8E4F-A1B6879DC8AA}" type="datetime1">
              <a:rPr lang="en-GB" smtClean="0"/>
              <a:t>05/07/2024</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019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B1D025B-ACD2-45C1-B156-1DDB470CE319}" type="slidenum">
              <a:rPr lang="en-GB" smtClean="0"/>
              <a:t>3</a:t>
            </a:fld>
            <a:endParaRPr lang="en-GB"/>
          </a:p>
        </p:txBody>
      </p:sp>
      <p:sp>
        <p:nvSpPr>
          <p:cNvPr id="5" name="Pladsholder til dato 4"/>
          <p:cNvSpPr>
            <a:spLocks noGrp="1"/>
          </p:cNvSpPr>
          <p:nvPr>
            <p:ph type="dt" idx="1"/>
          </p:nvPr>
        </p:nvSpPr>
        <p:spPr/>
        <p:txBody>
          <a:bodyPr/>
          <a:lstStyle/>
          <a:p>
            <a:fld id="{5C2D3C5E-15F6-4F87-8E4F-A1B6879DC8AA}" type="datetime1">
              <a:rPr lang="en-GB" smtClean="0"/>
              <a:t>05/07/2024</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27092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A">
    <p:spTree>
      <p:nvGrpSpPr>
        <p:cNvPr id="1" name=""/>
        <p:cNvGrpSpPr/>
        <p:nvPr/>
      </p:nvGrpSpPr>
      <p:grpSpPr>
        <a:xfrm>
          <a:off x="0" y="0"/>
          <a:ext cx="0" cy="0"/>
          <a:chOff x="0" y="0"/>
          <a:chExt cx="0" cy="0"/>
        </a:xfrm>
      </p:grpSpPr>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8" name="Logo">
            <a:extLst>
              <a:ext uri="{FF2B5EF4-FFF2-40B4-BE49-F238E27FC236}">
                <a16:creationId xmlns:a16="http://schemas.microsoft.com/office/drawing/2014/main" id="{F031BD68-BAD8-DF9C-4C0E-697A57695696}"/>
              </a:ext>
            </a:extLst>
          </p:cNvPr>
          <p:cNvSpPr/>
          <p:nvPr userDrawn="1"/>
        </p:nvSpPr>
        <p:spPr bwMode="white">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2"/>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82CF5950-64F9-41E0-B62C-520DF74EEC6D}" type="datetime2">
              <a:rPr lang="da-DK" smtClean="0"/>
              <a:t>5. juli 2024</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48571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p:nvPr userDrawn="1"/>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7" name="Logo">
            <a:extLst>
              <a:ext uri="{FF2B5EF4-FFF2-40B4-BE49-F238E27FC236}">
                <a16:creationId xmlns:a16="http://schemas.microsoft.com/office/drawing/2014/main" id="{63002D6E-A036-76ED-DDB8-28D2C584F0F9}"/>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white">
          <a:xfrm>
            <a:off x="3406774" y="2144712"/>
            <a:ext cx="5737225"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white"/>
        <p:txBody>
          <a:bodyPr/>
          <a:lstStyle/>
          <a:p>
            <a:fld id="{2175A8FB-85DA-447C-BB88-6901ED03F684}" type="datetime2">
              <a:rPr lang="da-DK" smtClean="0"/>
              <a:t>5. juli 2024</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white">
          <a:xfrm>
            <a:off x="3406775" y="360000"/>
            <a:ext cx="5737225" cy="180000"/>
          </a:xfrm>
        </p:spPr>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white"/>
        <p:txBody>
          <a:bodyPr/>
          <a:lstStyle/>
          <a:p>
            <a:fld id="{23AA811B-2EBD-4900-905E-5BE206449611}" type="slidenum">
              <a:rPr lang="da-DK" smtClean="0"/>
              <a:pPr/>
              <a:t>‹nr.›</a:t>
            </a:fld>
            <a:endParaRPr lang="da-DK"/>
          </a:p>
        </p:txBody>
      </p:sp>
      <p:sp>
        <p:nvSpPr>
          <p:cNvPr id="11" name="Oval 10">
            <a:extLst>
              <a:ext uri="{FF2B5EF4-FFF2-40B4-BE49-F238E27FC236}">
                <a16:creationId xmlns:a16="http://schemas.microsoft.com/office/drawing/2014/main" id="{498F3AF3-5E99-0464-7139-912F5AA7BE24}"/>
              </a:ext>
            </a:extLst>
          </p:cNvPr>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Oval 11">
            <a:extLst>
              <a:ext uri="{FF2B5EF4-FFF2-40B4-BE49-F238E27FC236}">
                <a16:creationId xmlns:a16="http://schemas.microsoft.com/office/drawing/2014/main" id="{A5ABA3DB-FD6C-3A7B-3D31-6FA5444EF99A}"/>
              </a:ext>
            </a:extLst>
          </p:cNvPr>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chemeClr val="accent2"/>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40CC431E-117D-5A63-F6A1-D7DA5F2DDDF6}"/>
              </a:ext>
            </a:extLst>
          </p:cNvPr>
          <p:cNvSpPr/>
          <p:nvPr userDrawn="1"/>
        </p:nvSpPr>
        <p:spPr>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7" name="Logo">
            <a:extLst>
              <a:ext uri="{FF2B5EF4-FFF2-40B4-BE49-F238E27FC236}">
                <a16:creationId xmlns:a16="http://schemas.microsoft.com/office/drawing/2014/main" id="{5DDB5013-436D-1656-FEBE-ECF5B18DF854}"/>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userDrawn="1">
            <p:ph type="ctrTitle" hasCustomPrompt="1"/>
          </p:nvPr>
        </p:nvSpPr>
        <p:spPr bwMode="white">
          <a:xfrm>
            <a:off x="3406775" y="2144712"/>
            <a:ext cx="6332538" cy="2502000"/>
          </a:xfrm>
        </p:spPr>
        <p:txBody>
          <a:bodyPr anchor="t" anchorCtr="0"/>
          <a:lstStyle>
            <a:lvl1pPr algn="l">
              <a:defRPr sz="5400">
                <a:solidFill>
                  <a:schemeClr val="tx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userDrawn="1">
            <p:ph type="dt" sz="half" idx="10"/>
          </p:nvPr>
        </p:nvSpPr>
        <p:spPr bwMode="white"/>
        <p:txBody>
          <a:bodyPr/>
          <a:lstStyle/>
          <a:p>
            <a:fld id="{6118DF0E-D140-49DF-9090-1B9862AE1697}" type="datetime2">
              <a:rPr lang="da-DK" smtClean="0"/>
              <a:t>5. juli 2024</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userDrawn="1">
            <p:ph type="ftr" sz="quarter" idx="11"/>
          </p:nvPr>
        </p:nvSpPr>
        <p:spPr bwMode="white"/>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userDrawn="1">
            <p:ph type="sldNum" sz="quarter" idx="12"/>
          </p:nvPr>
        </p:nvSpPr>
        <p:spPr bwMode="white"/>
        <p:txBody>
          <a:bodyPr/>
          <a:lstStyle/>
          <a:p>
            <a:fld id="{23AA811B-2EBD-4900-905E-5BE206449611}" type="slidenum">
              <a:rPr lang="da-DK" smtClean="0"/>
              <a:pPr/>
              <a:t>‹nr.›</a:t>
            </a:fld>
            <a:endParaRPr lang="da-DK"/>
          </a:p>
        </p:txBody>
      </p:sp>
      <p:grpSp>
        <p:nvGrpSpPr>
          <p:cNvPr id="8" name="Group 2">
            <a:extLst>
              <a:ext uri="{FF2B5EF4-FFF2-40B4-BE49-F238E27FC236}">
                <a16:creationId xmlns:a16="http://schemas.microsoft.com/office/drawing/2014/main" id="{8D93FC62-69A9-326F-2EDC-C35F068DFB50}"/>
              </a:ext>
            </a:extLst>
          </p:cNvPr>
          <p:cNvGrpSpPr/>
          <p:nvPr userDrawn="1"/>
        </p:nvGrpSpPr>
        <p:grpSpPr>
          <a:xfrm rot="5400000">
            <a:off x="9602713" y="4268715"/>
            <a:ext cx="3452383" cy="1726191"/>
            <a:chOff x="3408363" y="4698000"/>
            <a:chExt cx="4320001" cy="2160000"/>
          </a:xfrm>
          <a:solidFill>
            <a:schemeClr val="accent1"/>
          </a:solidFill>
        </p:grpSpPr>
        <p:sp>
          <p:nvSpPr>
            <p:cNvPr id="9" name="Rectangle 3">
              <a:extLst>
                <a:ext uri="{FF2B5EF4-FFF2-40B4-BE49-F238E27FC236}">
                  <a16:creationId xmlns:a16="http://schemas.microsoft.com/office/drawing/2014/main" id="{AC13469D-A4D1-ACDA-99B1-D28131A85FC6}"/>
                </a:ext>
              </a:extLst>
            </p:cNvPr>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0" name="Oval 5">
              <a:extLst>
                <a:ext uri="{FF2B5EF4-FFF2-40B4-BE49-F238E27FC236}">
                  <a16:creationId xmlns:a16="http://schemas.microsoft.com/office/drawing/2014/main" id="{F1CC837B-7E57-9803-83C7-32DB1A2B5E3A}"/>
                </a:ext>
              </a:extLst>
            </p:cNvPr>
            <p:cNvSpPr/>
            <p:nvPr/>
          </p:nvSpPr>
          <p:spPr>
            <a:xfrm rot="10800000">
              <a:off x="5568364" y="4698000"/>
              <a:ext cx="2160000" cy="21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Tree>
    <p:extLst>
      <p:ext uri="{BB962C8B-B14F-4D97-AF65-F5344CB8AC3E}">
        <p14:creationId xmlns:p14="http://schemas.microsoft.com/office/powerpoint/2010/main" val="37097428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C">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3406774" y="2144711"/>
            <a:ext cx="5378400"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EA3E7928-E82D-4AD5-8593-D386809094E5}" type="datetime2">
              <a:rPr lang="da-DK" smtClean="0"/>
              <a:t>5. juli 2024</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
        <p:nvSpPr>
          <p:cNvPr id="9" name="Freeform: Shape 8">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grpSp>
        <p:nvGrpSpPr>
          <p:cNvPr id="14" name="5.element x2">
            <a:extLst>
              <a:ext uri="{FF2B5EF4-FFF2-40B4-BE49-F238E27FC236}">
                <a16:creationId xmlns:a16="http://schemas.microsoft.com/office/drawing/2014/main" id="{9B8A112C-4410-790B-A080-9DB1BC7C9CAE}"/>
              </a:ext>
            </a:extLst>
          </p:cNvPr>
          <p:cNvGrpSpPr/>
          <p:nvPr userDrawn="1"/>
        </p:nvGrpSpPr>
        <p:grpSpPr>
          <a:xfrm>
            <a:off x="10465406" y="3408028"/>
            <a:ext cx="1726594" cy="3449974"/>
            <a:chOff x="10465406" y="3408028"/>
            <a:chExt cx="1726594" cy="3449974"/>
          </a:xfrm>
        </p:grpSpPr>
        <p:sp>
          <p:nvSpPr>
            <p:cNvPr id="8" name="Right Triangle 3">
              <a:extLst>
                <a:ext uri="{FF2B5EF4-FFF2-40B4-BE49-F238E27FC236}">
                  <a16:creationId xmlns:a16="http://schemas.microsoft.com/office/drawing/2014/main" id="{55B7F1AD-8312-753F-1377-B2F5E0F513D0}"/>
                </a:ext>
              </a:extLst>
            </p:cNvPr>
            <p:cNvSpPr/>
            <p:nvPr/>
          </p:nvSpPr>
          <p:spPr>
            <a:xfrm rot="16200000">
              <a:off x="10465406" y="3408028"/>
              <a:ext cx="1723782" cy="172378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3" name="Oval 5">
              <a:extLst>
                <a:ext uri="{FF2B5EF4-FFF2-40B4-BE49-F238E27FC236}">
                  <a16:creationId xmlns:a16="http://schemas.microsoft.com/office/drawing/2014/main" id="{7E7A3868-8815-4482-FCCC-683EA274F46E}"/>
                </a:ext>
              </a:extLst>
            </p:cNvPr>
            <p:cNvSpPr/>
            <p:nvPr/>
          </p:nvSpPr>
          <p:spPr>
            <a:xfrm rot="16200000">
              <a:off x="10465809" y="5131811"/>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Tree>
    <p:extLst>
      <p:ext uri="{BB962C8B-B14F-4D97-AF65-F5344CB8AC3E}">
        <p14:creationId xmlns:p14="http://schemas.microsoft.com/office/powerpoint/2010/main" val="389469984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D">
    <p:bg bwMode="gray">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FC8EE30-EAA2-4350-B27E-29B52C2EA96D}" type="datetime2">
              <a:rPr lang="da-DK" smtClean="0"/>
              <a:t>5. juli 2024</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
        <p:nvSpPr>
          <p:cNvPr id="9" name="Freeform: Shape 8">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grpSp>
        <p:nvGrpSpPr>
          <p:cNvPr id="3" name="Group 7">
            <a:extLst>
              <a:ext uri="{FF2B5EF4-FFF2-40B4-BE49-F238E27FC236}">
                <a16:creationId xmlns:a16="http://schemas.microsoft.com/office/drawing/2014/main" id="{5A5612D2-48D0-FEA3-F7B9-171313AE60BF}"/>
              </a:ext>
            </a:extLst>
          </p:cNvPr>
          <p:cNvGrpSpPr/>
          <p:nvPr userDrawn="1"/>
        </p:nvGrpSpPr>
        <p:grpSpPr>
          <a:xfrm>
            <a:off x="0" y="5119213"/>
            <a:ext cx="1739348" cy="1738787"/>
            <a:chOff x="10396448" y="4158868"/>
            <a:chExt cx="2700003" cy="2699133"/>
          </a:xfrm>
        </p:grpSpPr>
        <p:sp>
          <p:nvSpPr>
            <p:cNvPr id="7" name="Freeform: Shape 5">
              <a:extLst>
                <a:ext uri="{FF2B5EF4-FFF2-40B4-BE49-F238E27FC236}">
                  <a16:creationId xmlns:a16="http://schemas.microsoft.com/office/drawing/2014/main" id="{E212BBBE-1234-FEF3-4026-CE80DD4E9FFA}"/>
                </a:ext>
              </a:extLst>
            </p:cNvPr>
            <p:cNvSpPr>
              <a:spLocks noChangeAspect="1"/>
            </p:cNvSpPr>
            <p:nvPr/>
          </p:nvSpPr>
          <p:spPr>
            <a:xfrm rot="5400000">
              <a:off x="11071449" y="4832998"/>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sp>
          <p:nvSpPr>
            <p:cNvPr id="8" name="Freeform: Shape 6">
              <a:extLst>
                <a:ext uri="{FF2B5EF4-FFF2-40B4-BE49-F238E27FC236}">
                  <a16:creationId xmlns:a16="http://schemas.microsoft.com/office/drawing/2014/main" id="{F5BD14F2-A3FE-621D-F8D9-46EA69636D8A}"/>
                </a:ext>
              </a:extLst>
            </p:cNvPr>
            <p:cNvSpPr>
              <a:spLocks noChangeAspect="1"/>
            </p:cNvSpPr>
            <p:nvPr/>
          </p:nvSpPr>
          <p:spPr>
            <a:xfrm rot="16200000">
              <a:off x="11071449" y="3483867"/>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grpSp>
    </p:spTree>
    <p:extLst>
      <p:ext uri="{BB962C8B-B14F-4D97-AF65-F5344CB8AC3E}">
        <p14:creationId xmlns:p14="http://schemas.microsoft.com/office/powerpoint/2010/main" val="83787782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E">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3DC9316-ABA0-4476-B3BF-68B4B2F4ADD4}" type="datetime2">
              <a:rPr lang="da-DK" smtClean="0"/>
              <a:t>5. juli 2024</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grpSp>
        <p:nvGrpSpPr>
          <p:cNvPr id="11" name="5.element x2">
            <a:extLst>
              <a:ext uri="{FF2B5EF4-FFF2-40B4-BE49-F238E27FC236}">
                <a16:creationId xmlns:a16="http://schemas.microsoft.com/office/drawing/2014/main" id="{7DE10EFC-8D13-1DAE-1E8A-8F3A4537B2C2}"/>
              </a:ext>
            </a:extLst>
          </p:cNvPr>
          <p:cNvGrpSpPr/>
          <p:nvPr userDrawn="1"/>
        </p:nvGrpSpPr>
        <p:grpSpPr>
          <a:xfrm>
            <a:off x="7057446" y="5131809"/>
            <a:ext cx="3452383" cy="1726191"/>
            <a:chOff x="3408363" y="4698000"/>
            <a:chExt cx="4320001" cy="2160000"/>
          </a:xfrm>
          <a:solidFill>
            <a:schemeClr val="accent1"/>
          </a:solidFill>
        </p:grpSpPr>
        <p:sp>
          <p:nvSpPr>
            <p:cNvPr id="12" name="Rectangle 8">
              <a:extLst>
                <a:ext uri="{FF2B5EF4-FFF2-40B4-BE49-F238E27FC236}">
                  <a16:creationId xmlns:a16="http://schemas.microsoft.com/office/drawing/2014/main" id="{107D59A7-CA56-558E-DEA6-834E076411A0}"/>
                </a:ext>
              </a:extLst>
            </p:cNvPr>
            <p:cNvSpPr/>
            <p:nvPr/>
          </p:nvSpPr>
          <p:spPr>
            <a:xfrm rot="10800000">
              <a:off x="3408363" y="4698000"/>
              <a:ext cx="2160000" cy="21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Oval 10">
              <a:extLst>
                <a:ext uri="{FF2B5EF4-FFF2-40B4-BE49-F238E27FC236}">
                  <a16:creationId xmlns:a16="http://schemas.microsoft.com/office/drawing/2014/main" id="{B08D1217-591E-C151-1CF1-7FA2FE46A63B}"/>
                </a:ext>
              </a:extLst>
            </p:cNvPr>
            <p:cNvSpPr/>
            <p:nvPr/>
          </p:nvSpPr>
          <p:spPr>
            <a:xfrm rot="10800000">
              <a:off x="5568364" y="4698000"/>
              <a:ext cx="2160000"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Tree>
    <p:extLst>
      <p:ext uri="{BB962C8B-B14F-4D97-AF65-F5344CB8AC3E}">
        <p14:creationId xmlns:p14="http://schemas.microsoft.com/office/powerpoint/2010/main" val="178857123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F">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p:nvPr/>
        </p:nvSpPr>
        <p:spPr bwMode="ltGray">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8" name="5.element top">
            <a:extLst>
              <a:ext uri="{FF2B5EF4-FFF2-40B4-BE49-F238E27FC236}">
                <a16:creationId xmlns:a16="http://schemas.microsoft.com/office/drawing/2014/main" id="{CD858DFD-89AD-356F-2EA2-CEAC13713DC6}"/>
              </a:ext>
            </a:extLst>
          </p:cNvPr>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2" name="Title 1"/>
          <p:cNvSpPr>
            <a:spLocks noGrp="1"/>
          </p:cNvSpPr>
          <p:nvPr>
            <p:ph type="ctrTitle" hasCustomPrompt="1"/>
          </p:nvPr>
        </p:nvSpPr>
        <p:spPr bwMode="white">
          <a:xfrm>
            <a:off x="539749" y="2144713"/>
            <a:ext cx="7288214" cy="2498400"/>
          </a:xfrm>
        </p:spPr>
        <p:txBody>
          <a:bodyPr anchor="ctr" anchorCtr="0"/>
          <a:lstStyle>
            <a:lvl1pPr algn="l">
              <a:defRPr sz="54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20F3785D-535C-4156-A88E-2E2A72CF76CA}" type="datetime2">
              <a:rPr lang="da-DK" smtClean="0"/>
              <a:t>5. juli 2024</a:t>
            </a:fld>
            <a:endParaRPr lang="da-DK"/>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
        <p:nvSpPr>
          <p:cNvPr id="12" name="Logo">
            <a:extLst>
              <a:ext uri="{FF2B5EF4-FFF2-40B4-BE49-F238E27FC236}">
                <a16:creationId xmlns:a16="http://schemas.microsoft.com/office/drawing/2014/main" id="{9BF8C59B-2D16-4BE5-0A79-81A3E794CFD2}"/>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432717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G">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4ACFE397-812C-4101-ACDF-B8D73B34B351}"/>
              </a:ext>
            </a:extLst>
          </p:cNvPr>
          <p:cNvSpPr/>
          <p:nvPr/>
        </p:nvSpPr>
        <p:spPr bwMode="gray">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2" name="Title 1"/>
          <p:cNvSpPr>
            <a:spLocks noGrp="1"/>
          </p:cNvSpPr>
          <p:nvPr>
            <p:ph type="ctrTitle" hasCustomPrompt="1"/>
          </p:nvPr>
        </p:nvSpPr>
        <p:spPr bwMode="white">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9" name="Logo">
            <a:extLst>
              <a:ext uri="{FF2B5EF4-FFF2-40B4-BE49-F238E27FC236}">
                <a16:creationId xmlns:a16="http://schemas.microsoft.com/office/drawing/2014/main" id="{061A16A5-1A28-658A-D42D-F565D96A32A5}"/>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12" name="Date Placeholder 11">
            <a:extLst>
              <a:ext uri="{FF2B5EF4-FFF2-40B4-BE49-F238E27FC236}">
                <a16:creationId xmlns:a16="http://schemas.microsoft.com/office/drawing/2014/main" id="{FB26BC83-2AB4-7A59-AF98-85A9F551582B}"/>
              </a:ext>
            </a:extLst>
          </p:cNvPr>
          <p:cNvSpPr>
            <a:spLocks noGrp="1"/>
          </p:cNvSpPr>
          <p:nvPr>
            <p:ph type="dt" sz="half" idx="10"/>
          </p:nvPr>
        </p:nvSpPr>
        <p:spPr/>
        <p:txBody>
          <a:bodyPr/>
          <a:lstStyle>
            <a:lvl1pPr>
              <a:defRPr>
                <a:solidFill>
                  <a:schemeClr val="bg1"/>
                </a:solidFill>
              </a:defRPr>
            </a:lvl1pPr>
          </a:lstStyle>
          <a:p>
            <a:fld id="{CBC9A696-0170-4FE3-AE24-894A2D9B433A}" type="datetime2">
              <a:rPr lang="da-DK" smtClean="0"/>
              <a:t>5. juli 2024</a:t>
            </a:fld>
            <a:endParaRPr lang="da-DK"/>
          </a:p>
        </p:txBody>
      </p:sp>
      <p:sp>
        <p:nvSpPr>
          <p:cNvPr id="13" name="Footer Placeholder 12">
            <a:extLst>
              <a:ext uri="{FF2B5EF4-FFF2-40B4-BE49-F238E27FC236}">
                <a16:creationId xmlns:a16="http://schemas.microsoft.com/office/drawing/2014/main" id="{680555CE-771A-30C5-A459-90B6C40C1745}"/>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4" name="Slide Number Placeholder 13">
            <a:extLst>
              <a:ext uri="{FF2B5EF4-FFF2-40B4-BE49-F238E27FC236}">
                <a16:creationId xmlns:a16="http://schemas.microsoft.com/office/drawing/2014/main" id="{B4CE450C-13B0-2F77-B7F4-BCB4C1A29708}"/>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7375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A">
    <p:bg>
      <p:bgPr>
        <a:solidFill>
          <a:schemeClr val="tx2"/>
        </a:solidFill>
        <a:effectLst/>
      </p:bgPr>
    </p:bg>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prstGeom prst="rect">
            <a:avLst/>
          </a:prstGeom>
          <a:solidFill>
            <a:schemeClr val="tx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bwMode="white">
          <a:xfrm>
            <a:off x="3405600" y="2144713"/>
            <a:ext cx="5738400" cy="2502000"/>
          </a:xfrm>
        </p:spPr>
        <p:txBody>
          <a:bodyPr anchor="t" anchorCtr="0"/>
          <a:lstStyle>
            <a:lvl1pPr algn="l">
              <a:defRPr sz="5400">
                <a:solidFill>
                  <a:schemeClr val="tx1"/>
                </a:solidFill>
              </a:defRPr>
            </a:lvl1pPr>
          </a:lstStyle>
          <a:p>
            <a:r>
              <a:rPr lang="da-DK"/>
              <a:t>Klik for at tilføje titel</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6A7D9BE8-7621-4AA8-B17C-D2D700A19B34}" type="datetime2">
              <a:rPr lang="da-DK" smtClean="0"/>
              <a:t>5. juli 2024</a:t>
            </a:fld>
            <a:endParaRPr lang="da-DK"/>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68087238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B">
    <p:spTree>
      <p:nvGrpSpPr>
        <p:cNvPr id="1" name=""/>
        <p:cNvGrpSpPr/>
        <p:nvPr/>
      </p:nvGrpSpPr>
      <p:grpSpPr>
        <a:xfrm>
          <a:off x="0" y="0"/>
          <a:ext cx="0" cy="0"/>
          <a:chOff x="0" y="0"/>
          <a:chExt cx="0" cy="0"/>
        </a:xfrm>
      </p:grpSpPr>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4" name="Logo">
            <a:extLst>
              <a:ext uri="{FF2B5EF4-FFF2-40B4-BE49-F238E27FC236}">
                <a16:creationId xmlns:a16="http://schemas.microsoft.com/office/drawing/2014/main" id="{25D91405-D2BE-9A45-C44E-469FBB4A7DD4}"/>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8" name="Date Placeholder 7">
            <a:extLst>
              <a:ext uri="{FF2B5EF4-FFF2-40B4-BE49-F238E27FC236}">
                <a16:creationId xmlns:a16="http://schemas.microsoft.com/office/drawing/2014/main" id="{3F64AF37-3E37-4688-9BC2-6EDE3C63BF3A}"/>
              </a:ext>
            </a:extLst>
          </p:cNvPr>
          <p:cNvSpPr>
            <a:spLocks noGrp="1"/>
          </p:cNvSpPr>
          <p:nvPr>
            <p:ph type="dt" sz="half" idx="14"/>
          </p:nvPr>
        </p:nvSpPr>
        <p:spPr/>
        <p:txBody>
          <a:bodyPr/>
          <a:lstStyle>
            <a:lvl1pPr>
              <a:defRPr>
                <a:solidFill>
                  <a:schemeClr val="bg1"/>
                </a:solidFill>
              </a:defRPr>
            </a:lvl1pPr>
          </a:lstStyle>
          <a:p>
            <a:fld id="{88F239C5-9055-41F9-AFA2-6281D71EDE4B}" type="datetime2">
              <a:rPr lang="da-DK" smtClean="0"/>
              <a:t>5. juli 2024</a:t>
            </a:fld>
            <a:endParaRPr lang="da-DK"/>
          </a:p>
        </p:txBody>
      </p:sp>
      <p:sp>
        <p:nvSpPr>
          <p:cNvPr id="9" name="Footer Placeholder 8">
            <a:extLst>
              <a:ext uri="{FF2B5EF4-FFF2-40B4-BE49-F238E27FC236}">
                <a16:creationId xmlns:a16="http://schemas.microsoft.com/office/drawing/2014/main" id="{BC4E674D-4522-2C7B-9B96-FC5A3477173E}"/>
              </a:ext>
            </a:extLst>
          </p:cNvPr>
          <p:cNvSpPr>
            <a:spLocks noGrp="1"/>
          </p:cNvSpPr>
          <p:nvPr>
            <p:ph type="ftr" sz="quarter" idx="15"/>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2A704368-F638-24BE-6359-3F1BF2F6BDD1}"/>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238919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A">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ltGray">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2" name="Title 1"/>
          <p:cNvSpPr>
            <a:spLocks noGrp="1"/>
          </p:cNvSpPr>
          <p:nvPr>
            <p:ph type="ctrTitle" hasCustomPrompt="1"/>
          </p:nvPr>
        </p:nvSpPr>
        <p:spPr bwMode="white">
          <a:xfrm>
            <a:off x="539749" y="2144712"/>
            <a:ext cx="5735639" cy="2498400"/>
          </a:xfrm>
        </p:spPr>
        <p:txBody>
          <a:bodyPr anchor="ctr" anchorCtr="0"/>
          <a:lstStyle>
            <a:lvl1pPr algn="l">
              <a:defRPr sz="5400">
                <a:solidFill>
                  <a:schemeClr val="bg1"/>
                </a:solidFill>
              </a:defRPr>
            </a:lvl1pPr>
          </a:lstStyle>
          <a:p>
            <a:r>
              <a:rPr lang="da-DK"/>
              <a:t>Klik for at tilføje titel</a:t>
            </a:r>
          </a:p>
        </p:txBody>
      </p:sp>
      <p:sp>
        <p:nvSpPr>
          <p:cNvPr id="4" name="Logo on top">
            <a:extLst>
              <a:ext uri="{FF2B5EF4-FFF2-40B4-BE49-F238E27FC236}">
                <a16:creationId xmlns:a16="http://schemas.microsoft.com/office/drawing/2014/main" id="{D9C96B22-E67E-467D-4CED-02F5FD4ED9AC}"/>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7" name="Date Placeholder 6">
            <a:extLst>
              <a:ext uri="{FF2B5EF4-FFF2-40B4-BE49-F238E27FC236}">
                <a16:creationId xmlns:a16="http://schemas.microsoft.com/office/drawing/2014/main" id="{EFA1E43A-B987-6B06-BE4A-5B393CBCFC96}"/>
              </a:ext>
            </a:extLst>
          </p:cNvPr>
          <p:cNvSpPr>
            <a:spLocks noGrp="1"/>
          </p:cNvSpPr>
          <p:nvPr>
            <p:ph type="dt" sz="half" idx="18"/>
          </p:nvPr>
        </p:nvSpPr>
        <p:spPr/>
        <p:txBody>
          <a:bodyPr/>
          <a:lstStyle>
            <a:lvl1pPr>
              <a:defRPr>
                <a:solidFill>
                  <a:schemeClr val="bg1"/>
                </a:solidFill>
              </a:defRPr>
            </a:lvl1pPr>
          </a:lstStyle>
          <a:p>
            <a:fld id="{B8C69785-715D-4FFA-BA4A-A31B44127B5F}" type="datetime2">
              <a:rPr lang="da-DK" smtClean="0"/>
              <a:t>5. juli 2024</a:t>
            </a:fld>
            <a:endParaRPr lang="da-DK"/>
          </a:p>
        </p:txBody>
      </p:sp>
      <p:sp>
        <p:nvSpPr>
          <p:cNvPr id="9" name="Footer Placeholder 8">
            <a:extLst>
              <a:ext uri="{FF2B5EF4-FFF2-40B4-BE49-F238E27FC236}">
                <a16:creationId xmlns:a16="http://schemas.microsoft.com/office/drawing/2014/main" id="{77D0AD66-4F0F-DF20-7F0F-90777D62DC84}"/>
              </a:ext>
            </a:extLst>
          </p:cNvPr>
          <p:cNvSpPr>
            <a:spLocks noGrp="1"/>
          </p:cNvSpPr>
          <p:nvPr>
            <p:ph type="ftr" sz="quarter" idx="19"/>
          </p:nvPr>
        </p:nvSpPr>
        <p:spPr>
          <a:xfrm>
            <a:off x="3406776" y="360000"/>
            <a:ext cx="3412588" cy="180000"/>
          </a:xfrm>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DFD108AB-A50C-DA79-F54B-F38C600569EB}"/>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42502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B">
    <p:spTree>
      <p:nvGrpSpPr>
        <p:cNvPr id="1" name=""/>
        <p:cNvGrpSpPr/>
        <p:nvPr/>
      </p:nvGrpSpPr>
      <p:grpSpPr>
        <a:xfrm>
          <a:off x="0" y="0"/>
          <a:ext cx="0" cy="0"/>
          <a:chOff x="0" y="0"/>
          <a:chExt cx="0" cy="0"/>
        </a:xfrm>
      </p:grpSpPr>
      <p:sp>
        <p:nvSpPr>
          <p:cNvPr id="14" name="Oval 9">
            <a:extLst>
              <a:ext uri="{FF2B5EF4-FFF2-40B4-BE49-F238E27FC236}">
                <a16:creationId xmlns:a16="http://schemas.microsoft.com/office/drawing/2014/main" id="{DEC26C65-2D31-441B-5151-F72D274D5CAC}"/>
              </a:ext>
            </a:extLst>
          </p:cNvPr>
          <p:cNvSpPr/>
          <p:nvPr userDrawn="1"/>
        </p:nvSpPr>
        <p:spPr>
          <a:xfrm rot="16200000">
            <a:off x="7637400" y="-3600"/>
            <a:ext cx="2300400" cy="229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22" name="Pladsholder til billede 21">
            <a:extLst>
              <a:ext uri="{FF2B5EF4-FFF2-40B4-BE49-F238E27FC236}">
                <a16:creationId xmlns:a16="http://schemas.microsoft.com/office/drawing/2014/main" id="{E8F163E1-499B-EF05-A94F-A86F2E50D2E1}"/>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8789400 w 12193200"/>
              <a:gd name="connsiteY1" fmla="*/ 0 h 6858000"/>
              <a:gd name="connsiteX2" fmla="*/ 7646400 w 12193200"/>
              <a:gd name="connsiteY2" fmla="*/ 1143000 h 6858000"/>
              <a:gd name="connsiteX3" fmla="*/ 8789400 w 12193200"/>
              <a:gd name="connsiteY3" fmla="*/ 2286000 h 6858000"/>
              <a:gd name="connsiteX4" fmla="*/ 9932400 w 12193200"/>
              <a:gd name="connsiteY4" fmla="*/ 1143000 h 6858000"/>
              <a:gd name="connsiteX5" fmla="*/ 8789400 w 12193200"/>
              <a:gd name="connsiteY5" fmla="*/ 0 h 6858000"/>
              <a:gd name="connsiteX6" fmla="*/ 12193200 w 12193200"/>
              <a:gd name="connsiteY6" fmla="*/ 0 h 6858000"/>
              <a:gd name="connsiteX7" fmla="*/ 12193200 w 12193200"/>
              <a:gd name="connsiteY7" fmla="*/ 6858000 h 6858000"/>
              <a:gd name="connsiteX8" fmla="*/ 0 w 121932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0" h="6858000">
                <a:moveTo>
                  <a:pt x="0" y="0"/>
                </a:moveTo>
                <a:lnTo>
                  <a:pt x="8789400" y="0"/>
                </a:lnTo>
                <a:cubicBezTo>
                  <a:pt x="8158139" y="0"/>
                  <a:pt x="7646400" y="511739"/>
                  <a:pt x="7646400" y="1143000"/>
                </a:cubicBezTo>
                <a:cubicBezTo>
                  <a:pt x="7646400" y="1774261"/>
                  <a:pt x="8158139" y="2286000"/>
                  <a:pt x="8789400" y="2286000"/>
                </a:cubicBezTo>
                <a:cubicBezTo>
                  <a:pt x="9420661" y="2286000"/>
                  <a:pt x="9932400" y="1774261"/>
                  <a:pt x="9932400" y="1143000"/>
                </a:cubicBezTo>
                <a:cubicBezTo>
                  <a:pt x="9932400" y="511739"/>
                  <a:pt x="9420661" y="0"/>
                  <a:pt x="8789400" y="0"/>
                </a:cubicBezTo>
                <a:lnTo>
                  <a:pt x="12193200" y="0"/>
                </a:lnTo>
                <a:lnTo>
                  <a:pt x="12193200" y="6858000"/>
                </a:lnTo>
                <a:lnTo>
                  <a:pt x="0" y="6858000"/>
                </a:lnTo>
                <a:close/>
              </a:path>
            </a:pathLst>
          </a:custGeom>
          <a:solidFill>
            <a:schemeClr val="bg2"/>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17" name="Pladsholder til tekst 9">
            <a:extLst>
              <a:ext uri="{FF2B5EF4-FFF2-40B4-BE49-F238E27FC236}">
                <a16:creationId xmlns:a16="http://schemas.microsoft.com/office/drawing/2014/main" id="{7CDFAD2F-6BBD-8174-6E7D-7AB327465572}"/>
              </a:ext>
            </a:extLst>
          </p:cNvPr>
          <p:cNvSpPr>
            <a:spLocks noGrp="1"/>
          </p:cNvSpPr>
          <p:nvPr>
            <p:ph type="body" sz="quarter" idx="21"/>
          </p:nvPr>
        </p:nvSpPr>
        <p:spPr>
          <a:xfrm>
            <a:off x="7647216" y="2286000"/>
            <a:ext cx="2286000" cy="2286000"/>
          </a:xfrm>
          <a:prstGeom prst="ellipse">
            <a:avLst/>
          </a:prstGeom>
          <a:solidFill>
            <a:schemeClr val="accent1"/>
          </a:solidFill>
        </p:spPr>
        <p:txBody>
          <a:bodyPr/>
          <a:lstStyle>
            <a:lvl1pPr>
              <a:defRPr>
                <a:noFill/>
              </a:defRPr>
            </a:lvl1pPr>
          </a:lstStyle>
          <a:p>
            <a:pPr lvl="0"/>
            <a:endParaRPr lang="da-DK"/>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834330BB-0633-4986-9626-BFDE660C30BF}" type="datetime2">
              <a:rPr lang="da-DK" smtClean="0"/>
              <a:t>5. juli 2024</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2329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decel="92000" autoRev="1" fill="hold" grpId="0" nodeType="withEffect">
                                  <p:stCondLst>
                                    <p:cond delay="0"/>
                                  </p:stCondLst>
                                  <p:childTnLst>
                                    <p:animClr clrSpc="rgb" dir="cw">
                                      <p:cBhvr>
                                        <p:cTn id="6" dur="9500" fill="hold"/>
                                        <p:tgtEl>
                                          <p:spTgt spid="14"/>
                                        </p:tgtEl>
                                        <p:attrNameLst>
                                          <p:attrName>fillcolor</p:attrName>
                                        </p:attrNameLst>
                                      </p:cBhvr>
                                      <p:to>
                                        <a:schemeClr val="accent1"/>
                                      </p:to>
                                    </p:animClr>
                                    <p:set>
                                      <p:cBhvr>
                                        <p:cTn id="7" dur="9500" fill="hold"/>
                                        <p:tgtEl>
                                          <p:spTgt spid="14"/>
                                        </p:tgtEl>
                                        <p:attrNameLst>
                                          <p:attrName>fill.type</p:attrName>
                                        </p:attrNameLst>
                                      </p:cBhvr>
                                      <p:to>
                                        <p:strVal val="solid"/>
                                      </p:to>
                                    </p:set>
                                    <p:set>
                                      <p:cBhvr>
                                        <p:cTn id="8" dur="9500" fill="hold"/>
                                        <p:tgtEl>
                                          <p:spTgt spid="14"/>
                                        </p:tgtEl>
                                        <p:attrNameLst>
                                          <p:attrName>fill.on</p:attrName>
                                        </p:attrNameLst>
                                      </p:cBhvr>
                                      <p:to>
                                        <p:strVal val="true"/>
                                      </p:to>
                                    </p:set>
                                  </p:childTnLst>
                                </p:cTn>
                              </p:par>
                              <p:par>
                                <p:cTn id="9" presetID="42" presetClass="path" presetSubtype="0" repeatCount="indefinite" accel="20968" decel="18968" autoRev="1" fill="hold" grpId="0" nodeType="withEffect">
                                  <p:stCondLst>
                                    <p:cond delay="0"/>
                                  </p:stCondLst>
                                  <p:childTnLst>
                                    <p:animMotion origin="layout" path="M -3.54167E-6 0 L -3.54167E-6 0.33426 " pathEditMode="relative" rAng="0" ptsTypes="AA">
                                      <p:cBhvr>
                                        <p:cTn id="10" dur="15500" fill="hold"/>
                                        <p:tgtEl>
                                          <p:spTgt spid="17">
                                            <p:bg/>
                                          </p:spTgt>
                                        </p:tgtEl>
                                        <p:attrNameLst>
                                          <p:attrName>ppt_x</p:attrName>
                                          <p:attrName>ppt_y</p:attrName>
                                        </p:attrNameLst>
                                      </p:cBhvr>
                                      <p:rCtr x="0" y="16713"/>
                                    </p:animMotion>
                                  </p:childTnLst>
                                </p:cTn>
                              </p:par>
                              <p:par>
                                <p:cTn id="11" presetID="42" presetClass="path" presetSubtype="0" repeatCount="indefinite" accel="20968" decel="18968" autoRev="1" fill="hold" grpId="0" nodeType="withEffect" nodePh="1">
                                  <p:stCondLst>
                                    <p:cond delay="0"/>
                                  </p:stCondLst>
                                  <p:endCondLst>
                                    <p:cond evt="begin" delay="0">
                                      <p:tn val="11"/>
                                    </p:cond>
                                  </p:endCondLst>
                                  <p:childTnLst>
                                    <p:animMotion origin="layout" path="M -4.16667E-7 2.59259E-6 L -4.16667E-7 0.25 " pathEditMode="relative" rAng="0" ptsTypes="AA">
                                      <p:cBhvr>
                                        <p:cTn id="12" dur="15500" fill="hold"/>
                                        <p:tgtEl>
                                          <p:spTgt spid="17">
                                            <p:txEl>
                                              <p:pRg st="0" end="0"/>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build="p" animBg="1">
        <p:tmplLst>
          <p:tmpl>
            <p:tnLst>
              <p:par>
                <p:cTn presetID="42" presetClass="path" presetSubtype="0" repeatCount="indefinite" accel="20968" decel="18968" autoRev="1" fill="hold" nodeType="withEffect">
                  <p:stCondLst>
                    <p:cond delay="0"/>
                  </p:stCondLst>
                  <p:childTnLst>
                    <p:animMotion origin="layout" path="M -3.54167E-6 0 L -3.54167E-6 0.33426 " pathEditMode="relative" rAng="0" ptsTypes="AA">
                      <p:cBhvr>
                        <p:cTn dur="15500" fill="hold"/>
                        <p:tgtEl>
                          <p:spTgt spid="17"/>
                        </p:tgtEl>
                        <p:attrNameLst>
                          <p:attrName>ppt_x</p:attrName>
                          <p:attrName>ppt_y</p:attrName>
                        </p:attrNameLst>
                      </p:cBhvr>
                      <p:rCtr x="0" y="16713"/>
                    </p:animMotion>
                  </p:childTnLst>
                </p:cTn>
              </p:par>
            </p:tnLst>
          </p:tmpl>
          <p:tmpl lvl="1">
            <p:tnLst>
              <p:par>
                <p:cTn presetID="42" presetClass="path" presetSubtype="0" repeatCount="indefinite" accel="20968" decel="18968" autoRev="1" fill="hold" nodeType="withEffect" nodePh="1">
                  <p:stCondLst>
                    <p:cond delay="0"/>
                  </p:stCondLst>
                  <p:endCondLst>
                    <p:cond delay="0"/>
                  </p:endCondLst>
                  <p:childTnLst>
                    <p:animMotion origin="layout" path="M -4.16667E-7 2.59259E-6 L -4.16667E-7 0.25 " pathEditMode="relative" rAng="0" ptsTypes="AA">
                      <p:cBhvr>
                        <p:cTn dur="15500" fill="hold"/>
                        <p:tgtEl>
                          <p:spTgt spid="17"/>
                        </p:tgtEl>
                        <p:attrNameLst>
                          <p:attrName>ppt_x</p:attrName>
                          <p:attrName>ppt_y</p:attrName>
                        </p:attrNameLst>
                      </p:cBhvr>
                      <p:rCtr x="0" y="1250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B">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a:t>Klik for at tilføje titel</a:t>
            </a:r>
          </a:p>
        </p:txBody>
      </p:sp>
      <p:sp>
        <p:nvSpPr>
          <p:cNvPr id="4" name="Logo on top">
            <a:extLst>
              <a:ext uri="{FF2B5EF4-FFF2-40B4-BE49-F238E27FC236}">
                <a16:creationId xmlns:a16="http://schemas.microsoft.com/office/drawing/2014/main" id="{163557E7-C13F-A81D-9236-9503F56E4121}"/>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7" name="Date Placeholder 6">
            <a:extLst>
              <a:ext uri="{FF2B5EF4-FFF2-40B4-BE49-F238E27FC236}">
                <a16:creationId xmlns:a16="http://schemas.microsoft.com/office/drawing/2014/main" id="{82627089-962C-9E0A-05A8-8103FEDC19E5}"/>
              </a:ext>
            </a:extLst>
          </p:cNvPr>
          <p:cNvSpPr>
            <a:spLocks noGrp="1"/>
          </p:cNvSpPr>
          <p:nvPr>
            <p:ph type="dt" sz="half" idx="15"/>
          </p:nvPr>
        </p:nvSpPr>
        <p:spPr/>
        <p:txBody>
          <a:bodyPr/>
          <a:lstStyle>
            <a:lvl1pPr>
              <a:defRPr>
                <a:solidFill>
                  <a:schemeClr val="accent1"/>
                </a:solidFill>
              </a:defRPr>
            </a:lvl1pPr>
          </a:lstStyle>
          <a:p>
            <a:fld id="{08D138AE-076F-435B-878A-578ED829238C}" type="datetime2">
              <a:rPr lang="da-DK" smtClean="0"/>
              <a:t>5. juli 2024</a:t>
            </a:fld>
            <a:endParaRPr lang="da-DK"/>
          </a:p>
        </p:txBody>
      </p:sp>
      <p:sp>
        <p:nvSpPr>
          <p:cNvPr id="9" name="Footer Placeholder 8">
            <a:extLst>
              <a:ext uri="{FF2B5EF4-FFF2-40B4-BE49-F238E27FC236}">
                <a16:creationId xmlns:a16="http://schemas.microsoft.com/office/drawing/2014/main" id="{29F85CC0-0D70-E22C-464B-7FF186E0686F}"/>
              </a:ext>
            </a:extLst>
          </p:cNvPr>
          <p:cNvSpPr>
            <a:spLocks noGrp="1"/>
          </p:cNvSpPr>
          <p:nvPr>
            <p:ph type="ftr" sz="quarter" idx="16"/>
          </p:nvPr>
        </p:nvSpPr>
        <p:spPr/>
        <p:txBody>
          <a:bodyPr/>
          <a:lstStyle>
            <a:lvl1pPr>
              <a:defRPr>
                <a:solidFill>
                  <a:schemeClr val="accent1"/>
                </a:solidFill>
              </a:defRPr>
            </a:lvl1pPr>
          </a:lstStyle>
          <a:p>
            <a:endParaRPr lang="da-DK"/>
          </a:p>
        </p:txBody>
      </p:sp>
      <p:sp>
        <p:nvSpPr>
          <p:cNvPr id="10" name="Slide Number Placeholder 9">
            <a:extLst>
              <a:ext uri="{FF2B5EF4-FFF2-40B4-BE49-F238E27FC236}">
                <a16:creationId xmlns:a16="http://schemas.microsoft.com/office/drawing/2014/main" id="{0DE92E1A-C691-2E82-D6F5-706823901057}"/>
              </a:ext>
            </a:extLst>
          </p:cNvPr>
          <p:cNvSpPr>
            <a:spLocks noGrp="1"/>
          </p:cNvSpPr>
          <p:nvPr>
            <p:ph type="sldNum" sz="quarter" idx="17"/>
          </p:nvPr>
        </p:nvSpPr>
        <p:spPr/>
        <p:txBody>
          <a:bodyPr/>
          <a:lstStyle>
            <a:lvl1pPr>
              <a:defRPr>
                <a:solidFill>
                  <a:schemeClr val="accent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209144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a:t>Klik for at tilføje tekst                                                                                                                                                        Enter+TAB for at se næste tekstformat                                                                                                                     SHIFT+TAB for at se foregående tekstformat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a:t>6</a:t>
            </a:r>
          </a:p>
          <a:p>
            <a:pPr lvl="6"/>
            <a:r>
              <a:rPr lang="da-DK" noProof="0"/>
              <a:t>7</a:t>
            </a:r>
          </a:p>
          <a:p>
            <a:pPr lvl="7"/>
            <a:r>
              <a:rPr lang="da-DK" noProof="0"/>
              <a:t>8</a:t>
            </a:r>
          </a:p>
          <a:p>
            <a:pPr lvl="8"/>
            <a:r>
              <a:rPr lang="da-DK" noProof="0"/>
              <a:t>9</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D736A262-4165-4502-B28A-33AAF61427EA}" type="datetime2">
              <a:rPr lang="da-DK" smtClean="0"/>
              <a:t>5. juli 2024</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og 2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a:t>Klik for at tilføje tekst                                                        Enter+TAB for at se næste tekstformat                     SHIFT+TAB for at se foregående tekstformat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noProof="0"/>
              <a:t>6</a:t>
            </a:r>
          </a:p>
          <a:p>
            <a:pPr lvl="6"/>
            <a:r>
              <a:rPr lang="da-DK" noProof="0"/>
              <a:t>7</a:t>
            </a:r>
          </a:p>
          <a:p>
            <a:pPr lvl="7"/>
            <a:r>
              <a:rPr lang="da-DK" noProof="0"/>
              <a:t>8</a:t>
            </a:r>
          </a:p>
          <a:p>
            <a:pPr lvl="8"/>
            <a:r>
              <a:rPr lang="da-DK" noProof="0"/>
              <a:t>9</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CEF3B696-427D-4993-9AE2-1EE5AD753AB9}" type="datetime2">
              <a:rPr lang="da-DK" smtClean="0"/>
              <a:t>5. juli 2024</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370926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og 2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a:t>Klik for at tilføje tekst                                                                                                              Enter+TAB for at se næste tekstformat                                                                            SHIFT+TAB for at se foregående tekstformat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noProof="0"/>
              <a:t>6</a:t>
            </a:r>
          </a:p>
          <a:p>
            <a:pPr lvl="6"/>
            <a:r>
              <a:rPr lang="da-DK" noProof="0"/>
              <a:t>7</a:t>
            </a:r>
          </a:p>
          <a:p>
            <a:pPr lvl="7"/>
            <a:r>
              <a:rPr lang="da-DK" noProof="0"/>
              <a:t>8</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0626A81D-0A1B-4D38-A0DE-C11D224DA870}" type="datetime2">
              <a:rPr lang="da-DK" smtClean="0"/>
              <a:t>5. juli 2024</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97050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APPORT Fire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E77995E4-FAC2-B83B-64F3-082590D675A5}"/>
              </a:ext>
            </a:extLst>
          </p:cNvPr>
          <p:cNvSpPr/>
          <p:nvPr userDrawn="1"/>
        </p:nvSpPr>
        <p:spPr>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Logo">
            <a:extLst>
              <a:ext uri="{FF2B5EF4-FFF2-40B4-BE49-F238E27FC236}">
                <a16:creationId xmlns:a16="http://schemas.microsoft.com/office/drawing/2014/main" id="{B632F72E-D307-3950-1E6A-D14538CE677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39999" y="900000"/>
            <a:ext cx="5375025" cy="2527200"/>
          </a:xfrm>
        </p:spPr>
        <p:txBody>
          <a:bodyPr/>
          <a:lstStyle>
            <a:lvl1pPr>
              <a:defRPr sz="2400"/>
            </a:lvl1pPr>
          </a:lstStyle>
          <a:p>
            <a:r>
              <a:rPr lang="da-DK"/>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endParaRPr lang="da-DK"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a:p>
            <a:pPr lvl="1"/>
            <a:r>
              <a:rPr lang="da-DK"/>
              <a:t>Second </a:t>
            </a:r>
            <a:r>
              <a:rPr lang="da-DK" err="1"/>
              <a:t>level</a:t>
            </a:r>
            <a:endParaRPr lang="da-DK"/>
          </a:p>
          <a:p>
            <a:pPr lvl="2"/>
            <a:r>
              <a:rPr lang="da-DK"/>
              <a:t>Third </a:t>
            </a:r>
            <a:r>
              <a:rPr lang="da-DK" err="1"/>
              <a:t>level</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4800" y="900000"/>
            <a:ext cx="53748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4800" y="3787200"/>
            <a:ext cx="5375274"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8A6F3B31-5DB2-41B9-B0A8-02AD6655ED9A}" type="datetime2">
              <a:rPr lang="da-DK" smtClean="0"/>
              <a:t>5. juli 2024</a:t>
            </a:fld>
            <a:endParaRPr lang="da-DK"/>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634191906"/>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APPORT Syv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1003CB28-EFB9-BFA8-70C7-677AF6804325}"/>
              </a:ext>
            </a:extLst>
          </p:cNvPr>
          <p:cNvSpPr/>
          <p:nvPr userDrawn="1"/>
        </p:nvSpPr>
        <p:spPr>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899998"/>
            <a:ext cx="2508000" cy="2527200"/>
          </a:xfrm>
        </p:spPr>
        <p:txBody>
          <a:bodyPr/>
          <a:lstStyle>
            <a:lvl1pPr>
              <a:defRPr sz="2400"/>
            </a:lvl1pPr>
          </a:lstStyle>
          <a:p>
            <a:r>
              <a:rPr lang="da-DK"/>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5388"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275388"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14400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p:txBody>
      </p:sp>
      <p:sp>
        <p:nvSpPr>
          <p:cNvPr id="19" name="Content Placeholder 18">
            <a:extLst>
              <a:ext uri="{FF2B5EF4-FFF2-40B4-BE49-F238E27FC236}">
                <a16:creationId xmlns:a16="http://schemas.microsoft.com/office/drawing/2014/main" id="{C5954F6B-193E-4537-B43A-94CE48CB048C}"/>
              </a:ext>
            </a:extLst>
          </p:cNvPr>
          <p:cNvSpPr>
            <a:spLocks noGrp="1"/>
          </p:cNvSpPr>
          <p:nvPr>
            <p:ph sz="quarter" idx="23" hasCustomPrompt="1"/>
          </p:nvPr>
        </p:nvSpPr>
        <p:spPr>
          <a:xfrm>
            <a:off x="9144003" y="3787200"/>
            <a:ext cx="2509200" cy="2527200"/>
          </a:xfrm>
        </p:spPr>
        <p:txBody>
          <a:bodyPr/>
          <a:lstStyle>
            <a:lvl1pPr>
              <a:defRPr/>
            </a:lvl1pPr>
          </a:lstStyle>
          <a:p>
            <a:pPr lvl="0"/>
            <a:r>
              <a:rPr lang="da-DK"/>
              <a:t>Klik for at tilføje tekst Enter+TAB for at se næste tekstformat SHIFT+TAB for at se foregående tekstformat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198AFB02-D72B-458A-8C32-E19011E09B70}" type="datetime2">
              <a:rPr lang="da-DK" smtClean="0"/>
              <a:t>5. juli 2024</a:t>
            </a:fld>
            <a:endParaRPr lang="da-DK"/>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6" name="Logo">
            <a:extLst>
              <a:ext uri="{FF2B5EF4-FFF2-40B4-BE49-F238E27FC236}">
                <a16:creationId xmlns:a16="http://schemas.microsoft.com/office/drawing/2014/main" id="{5785BA5B-F425-B3DB-1019-9D423D3BD4F5}"/>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2689982403"/>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 elementer A">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p:nvPr userDrawn="1"/>
        </p:nvSpPr>
        <p:spPr>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5E3A04AA-B96F-49CC-A80A-4D4245FC17CB}" type="datetime2">
              <a:rPr lang="da-DK" smtClean="0"/>
              <a:t>5. juli 2024</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37943E86-083F-B492-A5D2-0EE41442509D}"/>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4149690616"/>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 elementer B">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5. 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5. 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rect">
            <a:avLst/>
          </a:prstGeo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22966A6C-09CA-4D19-9E54-96F430503D93}" type="datetime2">
              <a:rPr lang="da-DK" smtClean="0"/>
              <a:t>5. juli 2024</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054DF8D9-12D2-FF9A-5CF2-07E0FFF76BA2}"/>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241164947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 elementer C">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4CC96F0B-690B-4352-A736-A000D15583C9}" type="datetime2">
              <a:rPr lang="da-DK" smtClean="0"/>
              <a:t>5. juli 2024</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60D4EE37-AC88-BF71-B436-E6469762C1CF}"/>
              </a:ext>
            </a:extLst>
          </p:cNvPr>
          <p:cNvSpPr>
            <a:spLocks noGrp="1"/>
          </p:cNvSpPr>
          <p:nvPr>
            <p:ph type="ftr" sz="quarter" idx="29"/>
          </p:nvPr>
        </p:nvSpPr>
        <p:spPr>
          <a:xfrm>
            <a:off x="3406775" y="360000"/>
            <a:ext cx="1552575" cy="356654"/>
          </a:xfrm>
        </p:spPr>
        <p:txBody>
          <a:bodyPr/>
          <a:lstStyle/>
          <a:p>
            <a:endParaRPr lang="da-DK"/>
          </a:p>
        </p:txBody>
      </p:sp>
    </p:spTree>
    <p:extLst>
      <p:ext uri="{BB962C8B-B14F-4D97-AF65-F5344CB8AC3E}">
        <p14:creationId xmlns:p14="http://schemas.microsoft.com/office/powerpoint/2010/main" val="160429300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da-DK"/>
              <a:t>Klik for at tilføje titel</a:t>
            </a:r>
          </a:p>
        </p:txBody>
      </p:sp>
      <p:sp>
        <p:nvSpPr>
          <p:cNvPr id="3" name="Date Placeholder 2">
            <a:extLst>
              <a:ext uri="{FF2B5EF4-FFF2-40B4-BE49-F238E27FC236}">
                <a16:creationId xmlns:a16="http://schemas.microsoft.com/office/drawing/2014/main" id="{9F366D27-C6AD-495C-BBE6-E9D96ABDC3D7}"/>
              </a:ext>
            </a:extLst>
          </p:cNvPr>
          <p:cNvSpPr>
            <a:spLocks noGrp="1"/>
          </p:cNvSpPr>
          <p:nvPr>
            <p:ph type="dt" sz="half" idx="10"/>
          </p:nvPr>
        </p:nvSpPr>
        <p:spPr/>
        <p:txBody>
          <a:bodyPr/>
          <a:lstStyle/>
          <a:p>
            <a:fld id="{2FD1C105-824B-4AB3-B145-7049858CD1F2}" type="datetime2">
              <a:rPr lang="da-DK" smtClean="0"/>
              <a:t>5. juli 2024</a:t>
            </a:fld>
            <a:endParaRPr lang="da-DK"/>
          </a:p>
        </p:txBody>
      </p:sp>
      <p:sp>
        <p:nvSpPr>
          <p:cNvPr id="4" name="Footer Placeholder 3">
            <a:extLst>
              <a:ext uri="{FF2B5EF4-FFF2-40B4-BE49-F238E27FC236}">
                <a16:creationId xmlns:a16="http://schemas.microsoft.com/office/drawing/2014/main" id="{F8AD235A-4438-448F-B0B6-504CEB4852F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6B722BF6-07D0-4604-967E-9EB0E21E6C6E}"/>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C">
    <p:spTree>
      <p:nvGrpSpPr>
        <p:cNvPr id="1" name=""/>
        <p:cNvGrpSpPr/>
        <p:nvPr/>
      </p:nvGrpSpPr>
      <p:grpSpPr>
        <a:xfrm>
          <a:off x="0" y="0"/>
          <a:ext cx="0" cy="0"/>
          <a:chOff x="0" y="0"/>
          <a:chExt cx="0" cy="0"/>
        </a:xfrm>
      </p:grpSpPr>
      <p:sp>
        <p:nvSpPr>
          <p:cNvPr id="13" name="Oval 9">
            <a:extLst>
              <a:ext uri="{FF2B5EF4-FFF2-40B4-BE49-F238E27FC236}">
                <a16:creationId xmlns:a16="http://schemas.microsoft.com/office/drawing/2014/main" id="{53EDE7E5-0812-8617-73E7-CCAE4E5C5262}"/>
              </a:ext>
            </a:extLst>
          </p:cNvPr>
          <p:cNvSpPr/>
          <p:nvPr userDrawn="1"/>
        </p:nvSpPr>
        <p:spPr>
          <a:xfrm rot="16200000">
            <a:off x="7637400" y="-3600"/>
            <a:ext cx="2300400" cy="22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Freeform: Shape 3">
            <a:extLst>
              <a:ext uri="{FF2B5EF4-FFF2-40B4-BE49-F238E27FC236}">
                <a16:creationId xmlns:a16="http://schemas.microsoft.com/office/drawing/2014/main" id="{65983A89-86C9-28BE-7B62-50E98365B771}"/>
              </a:ext>
            </a:extLst>
          </p:cNvPr>
          <p:cNvSpPr>
            <a:spLocks noChangeAspect="1"/>
          </p:cNvSpPr>
          <p:nvPr userDrawn="1"/>
        </p:nvSpPr>
        <p:spPr>
          <a:xfrm rot="5400000">
            <a:off x="8251200" y="5140800"/>
            <a:ext cx="1148400" cy="2296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sp>
        <p:nvSpPr>
          <p:cNvPr id="10" name="Pladsholder til billede 9">
            <a:extLst>
              <a:ext uri="{FF2B5EF4-FFF2-40B4-BE49-F238E27FC236}">
                <a16:creationId xmlns:a16="http://schemas.microsoft.com/office/drawing/2014/main" id="{E7DFFB89-1B08-C38E-FAE1-FA50CA9800D6}"/>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9975979 w 12193200"/>
              <a:gd name="connsiteY3" fmla="*/ 6858000 h 6858000"/>
              <a:gd name="connsiteX4" fmla="*/ 8836190 w 12193200"/>
              <a:gd name="connsiteY4" fmla="*/ 5718211 h 6858000"/>
              <a:gd name="connsiteX5" fmla="*/ 7696402 w 12193200"/>
              <a:gd name="connsiteY5" fmla="*/ 6858000 h 6858000"/>
              <a:gd name="connsiteX6" fmla="*/ 0 w 12193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6858000">
                <a:moveTo>
                  <a:pt x="0" y="0"/>
                </a:moveTo>
                <a:lnTo>
                  <a:pt x="12193200" y="0"/>
                </a:lnTo>
                <a:lnTo>
                  <a:pt x="12193200" y="6858000"/>
                </a:lnTo>
                <a:lnTo>
                  <a:pt x="9975979" y="6858000"/>
                </a:lnTo>
                <a:cubicBezTo>
                  <a:pt x="9975979" y="6228512"/>
                  <a:pt x="9465678" y="5718211"/>
                  <a:pt x="8836190" y="5718211"/>
                </a:cubicBezTo>
                <a:cubicBezTo>
                  <a:pt x="8206703" y="5718211"/>
                  <a:pt x="7696402" y="6228512"/>
                  <a:pt x="7696402" y="6858000"/>
                </a:cubicBezTo>
                <a:lnTo>
                  <a:pt x="0" y="6858000"/>
                </a:lnTo>
                <a:close/>
              </a:path>
            </a:pathLst>
          </a:custGeom>
          <a:solidFill>
            <a:schemeClr val="bg2"/>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3" name="Subtitle 2"/>
          <p:cNvSpPr>
            <a:spLocks noGrp="1"/>
          </p:cNvSpPr>
          <p:nvPr>
            <p:ph type="subTitle" idx="1" hasCustomPrompt="1"/>
          </p:nvPr>
        </p:nvSpPr>
        <p:spPr bwMode="white">
          <a:xfrm>
            <a:off x="539999" y="358775"/>
            <a:ext cx="6330701"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9" y="2144713"/>
            <a:ext cx="6330952" cy="2499006"/>
          </a:xfrm>
        </p:spPr>
        <p:txBody>
          <a:bodyPr anchor="ctr" anchorCtr="0"/>
          <a:lstStyle>
            <a:lvl1pPr algn="l">
              <a:defRPr sz="5400">
                <a:solidFill>
                  <a:schemeClr val="bg1"/>
                </a:solidFill>
              </a:defRPr>
            </a:lvl1pPr>
          </a:lstStyle>
          <a:p>
            <a:r>
              <a:rPr lang="da-DK"/>
              <a:t>Klik for at tilføje titel</a:t>
            </a:r>
          </a:p>
        </p:txBody>
      </p:sp>
      <p:sp>
        <p:nvSpPr>
          <p:cNvPr id="12" name="Pladsholder til tekst 11">
            <a:extLst>
              <a:ext uri="{FF2B5EF4-FFF2-40B4-BE49-F238E27FC236}">
                <a16:creationId xmlns:a16="http://schemas.microsoft.com/office/drawing/2014/main" id="{A2D4AA67-EFC6-3356-E367-1055A83AEAFA}"/>
              </a:ext>
            </a:extLst>
          </p:cNvPr>
          <p:cNvSpPr>
            <a:spLocks noGrp="1"/>
          </p:cNvSpPr>
          <p:nvPr>
            <p:ph type="body" sz="quarter" idx="21"/>
          </p:nvPr>
        </p:nvSpPr>
        <p:spPr>
          <a:xfrm>
            <a:off x="7647216" y="3445200"/>
            <a:ext cx="2274354" cy="2272058"/>
          </a:xfrm>
          <a:custGeom>
            <a:avLst/>
            <a:gdLst>
              <a:gd name="connsiteX0" fmla="*/ 2270548 w 2274354"/>
              <a:gd name="connsiteY0" fmla="*/ 0 h 2272058"/>
              <a:gd name="connsiteX1" fmla="*/ 2274354 w 2274354"/>
              <a:gd name="connsiteY1" fmla="*/ 0 h 2272058"/>
              <a:gd name="connsiteX2" fmla="*/ 2274354 w 2274354"/>
              <a:gd name="connsiteY2" fmla="*/ 2272058 h 2272058"/>
              <a:gd name="connsiteX3" fmla="*/ 0 w 2274354"/>
              <a:gd name="connsiteY3" fmla="*/ 2272058 h 2272058"/>
              <a:gd name="connsiteX4" fmla="*/ 0 w 2274354"/>
              <a:gd name="connsiteY4" fmla="*/ 2270548 h 227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354" h="2272058">
                <a:moveTo>
                  <a:pt x="2270548" y="0"/>
                </a:moveTo>
                <a:lnTo>
                  <a:pt x="2274354" y="0"/>
                </a:lnTo>
                <a:lnTo>
                  <a:pt x="2274354" y="2272058"/>
                </a:lnTo>
                <a:lnTo>
                  <a:pt x="0" y="2272058"/>
                </a:lnTo>
                <a:lnTo>
                  <a:pt x="0" y="2270548"/>
                </a:lnTo>
                <a:close/>
              </a:path>
            </a:pathLst>
          </a:custGeom>
          <a:solidFill>
            <a:schemeClr val="accent1"/>
          </a:solidFill>
        </p:spPr>
        <p:txBody>
          <a:bodyPr wrap="square">
            <a:noAutofit/>
          </a:bodyPr>
          <a:lstStyle>
            <a:lvl1pPr>
              <a:defRPr>
                <a:noFill/>
              </a:defRPr>
            </a:lvl1pPr>
          </a:lstStyle>
          <a:p>
            <a:pPr lvl="0"/>
            <a:endParaRPr lang="da-DK"/>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0B962FD7-44B2-4F6C-B79B-F6EC285EBBB6}" type="datetime2">
              <a:rPr lang="da-DK" smtClean="0"/>
              <a:t>5. juli 2024</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7" y="6317638"/>
            <a:ext cx="4418014" cy="180000"/>
          </a:xfrm>
        </p:spPr>
        <p:txBody>
          <a:bodyPr anchor="b" anchorCtr="0"/>
          <a:lstStyle>
            <a:lvl1pPr>
              <a:defRPr sz="900">
                <a:solidFill>
                  <a:schemeClr val="bg1"/>
                </a:solidFill>
              </a:defRPr>
            </a:lvl1pPr>
          </a:lstStyle>
          <a:p>
            <a:endParaRPr lang="da-DK"/>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9111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21016" decel="21016" autoRev="1" fill="hold" grpId="0" nodeType="withEffect">
                                  <p:stCondLst>
                                    <p:cond delay="0"/>
                                  </p:stCondLst>
                                  <p:childTnLst>
                                    <p:animMotion origin="layout" path="M -2.70833E-6 -4.07407E-6 L -2.70833E-6 -0.50185 " pathEditMode="relative" rAng="0" ptsTypes="AA">
                                      <p:cBhvr>
                                        <p:cTn id="6" dur="15750" fill="hold"/>
                                        <p:tgtEl>
                                          <p:spTgt spid="12">
                                            <p:bg/>
                                          </p:spTgt>
                                        </p:tgtEl>
                                        <p:attrNameLst>
                                          <p:attrName>ppt_x</p:attrName>
                                          <p:attrName>ppt_y</p:attrName>
                                        </p:attrNameLst>
                                      </p:cBhvr>
                                      <p:rCtr x="0" y="-25093"/>
                                    </p:animMotion>
                                  </p:childTnLst>
                                </p:cTn>
                              </p:par>
                              <p:par>
                                <p:cTn id="7" presetID="64" presetClass="path" presetSubtype="0" repeatCount="indefinite" accel="21016" decel="21016" autoRev="1" fill="hold" grpId="0" nodeType="withEffect" nodePh="1">
                                  <p:stCondLst>
                                    <p:cond delay="0"/>
                                  </p:stCondLst>
                                  <p:endCondLst>
                                    <p:cond evt="begin" delay="0">
                                      <p:tn val="7"/>
                                    </p:cond>
                                  </p:endCondLst>
                                  <p:childTnLst>
                                    <p:animMotion origin="layout" path="M -4.16667E-7 1.11111E-6 L -4.16667E-7 -0.25 " pathEditMode="relative" rAng="0" ptsTypes="AA">
                                      <p:cBhvr>
                                        <p:cTn id="8" dur="15750" fill="hold"/>
                                        <p:tgtEl>
                                          <p:spTgt spid="12">
                                            <p:txEl>
                                              <p:pRg st="0" end="0"/>
                                            </p:txEl>
                                          </p:spTgt>
                                        </p:tgtEl>
                                        <p:attrNameLst>
                                          <p:attrName>ppt_x</p:attrName>
                                          <p:attrName>ppt_y</p:attrName>
                                        </p:attrNameLst>
                                      </p:cBhvr>
                                      <p:rCtr x="0" y="-12500"/>
                                    </p:animMotion>
                                  </p:childTnLst>
                                </p:cTn>
                              </p:par>
                              <p:par>
                                <p:cTn id="9" presetID="1" presetClass="emph" presetSubtype="1" repeatCount="indefinite" autoRev="1" grpId="0" nodeType="withEffect" nodePh="1">
                                  <p:stCondLst>
                                    <p:cond delay="0"/>
                                  </p:stCondLst>
                                  <p:endCondLst>
                                    <p:cond evt="begin" delay="0">
                                      <p:tn val="9"/>
                                    </p:cond>
                                  </p:endCondLst>
                                  <p:childTnLst>
                                    <p:set>
                                      <p:cBhvr>
                                        <p:cTn id="10" dur="indefinite"/>
                                        <p:tgtEl>
                                          <p:spTgt spid="13"/>
                                        </p:tgtEl>
                                        <p:attrNameLst>
                                          <p:attrName>fillcolor</p:attrName>
                                        </p:attrNameLst>
                                      </p:cBhvr>
                                      <p:to>
                                        <p:clrVal>
                                          <a:schemeClr val="bg1"/>
                                        </p:clrVal>
                                      </p:to>
                                    </p:set>
                                    <p:set>
                                      <p:cBhvr>
                                        <p:cTn id="11" dur="indefinite"/>
                                        <p:tgtEl>
                                          <p:spTgt spid="13"/>
                                        </p:tgtEl>
                                        <p:attrNameLst>
                                          <p:attrName>fill.type</p:attrName>
                                        </p:attrNameLst>
                                      </p:cBhvr>
                                      <p:to>
                                        <p:strVal val="solid"/>
                                      </p:to>
                                    </p:set>
                                    <p:set>
                                      <p:cBhvr>
                                        <p:cTn id="12" dur="indefinit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build="p" animBg="1">
        <p:tmplLst>
          <p:tmpl>
            <p:tnLst>
              <p:par>
                <p:cTn presetID="64" presetClass="path" presetSubtype="0" repeatCount="indefinite" accel="21016" decel="21016" autoRev="1" fill="hold" nodeType="withEffect">
                  <p:stCondLst>
                    <p:cond delay="0"/>
                  </p:stCondLst>
                  <p:childTnLst>
                    <p:animMotion origin="layout" path="M -2.70833E-6 -4.07407E-6 L -2.70833E-6 -0.50185 " pathEditMode="relative" rAng="0" ptsTypes="AA">
                      <p:cBhvr>
                        <p:cTn dur="15750" fill="hold"/>
                        <p:tgtEl>
                          <p:spTgt spid="12"/>
                        </p:tgtEl>
                        <p:attrNameLst>
                          <p:attrName>ppt_x</p:attrName>
                          <p:attrName>ppt_y</p:attrName>
                        </p:attrNameLst>
                      </p:cBhvr>
                      <p:rCtr x="0" y="-25093"/>
                    </p:animMotion>
                  </p:childTnLst>
                </p:cTn>
              </p:par>
            </p:tnLst>
          </p:tmpl>
          <p:tmpl lvl="1">
            <p:tnLst>
              <p:par>
                <p:cTn presetID="64" presetClass="path" presetSubtype="0" repeatCount="indefinite" accel="21016" decel="21016" autoRev="1" fill="hold" nodeType="withEffect" nodePh="1">
                  <p:stCondLst>
                    <p:cond delay="0"/>
                  </p:stCondLst>
                  <p:endCondLst>
                    <p:cond delay="0"/>
                  </p:endCondLst>
                  <p:childTnLst>
                    <p:animMotion origin="layout" path="M -4.16667E-7 1.11111E-6 L -4.16667E-7 -0.25 " pathEditMode="relative" rAng="0" ptsTypes="AA">
                      <p:cBhvr>
                        <p:cTn dur="15750" fill="hold"/>
                        <p:tgtEl>
                          <p:spTgt spid="12"/>
                        </p:tgtEl>
                        <p:attrNameLst>
                          <p:attrName>ppt_x</p:attrName>
                          <p:attrName>ppt_y</p:attrName>
                        </p:attrNameLst>
                      </p:cBhvr>
                      <p:rCtr x="0" y="-12500"/>
                    </p:animMotion>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2F4B9FA-6D88-49A2-BD14-9DFEFDF32CA9}"/>
              </a:ext>
            </a:extLst>
          </p:cNvPr>
          <p:cNvSpPr>
            <a:spLocks noGrp="1"/>
          </p:cNvSpPr>
          <p:nvPr>
            <p:ph type="dt" sz="half" idx="10"/>
          </p:nvPr>
        </p:nvSpPr>
        <p:spPr/>
        <p:txBody>
          <a:bodyPr/>
          <a:lstStyle/>
          <a:p>
            <a:fld id="{49412B32-0F28-45F7-9723-DD0C66DDF181}" type="datetime2">
              <a:rPr lang="da-DK" smtClean="0"/>
              <a:t>5. juli 2024</a:t>
            </a:fld>
            <a:endParaRPr lang="da-DK"/>
          </a:p>
        </p:txBody>
      </p:sp>
      <p:sp>
        <p:nvSpPr>
          <p:cNvPr id="6" name="Footer Placeholder 5">
            <a:extLst>
              <a:ext uri="{FF2B5EF4-FFF2-40B4-BE49-F238E27FC236}">
                <a16:creationId xmlns:a16="http://schemas.microsoft.com/office/drawing/2014/main" id="{874E681E-EE07-49E3-B788-F10AB8300E22}"/>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D352D9A-39B6-4165-9DBA-AB404694F37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ontakt (fir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p:nvPr/>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8" name="Logo">
            <a:extLst>
              <a:ext uri="{FF2B5EF4-FFF2-40B4-BE49-F238E27FC236}">
                <a16:creationId xmlns:a16="http://schemas.microsoft.com/office/drawing/2014/main" id="{237148A8-A0F6-D2D7-6158-8D71209FD2C3}"/>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white"/>
        <p:txBody>
          <a:bodyPr/>
          <a:lstStyle/>
          <a:p>
            <a:fld id="{FC45A81F-B898-4068-A954-EEB4F6461B26}" type="datetime2">
              <a:rPr lang="da-DK" smtClean="0"/>
              <a:t>5. juli 2024</a:t>
            </a:fld>
            <a:endParaRPr lang="da-DK"/>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white"/>
        <p:txBody>
          <a:bodyPr/>
          <a:lstStyle/>
          <a:p>
            <a:endParaRPr lang="da-DK"/>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white"/>
        <p:txBody>
          <a:bodyPr/>
          <a:lstStyle/>
          <a:p>
            <a:fld id="{23AA811B-2EBD-4900-905E-5BE206449611}" type="slidenum">
              <a:rPr lang="da-DK" smtClean="0"/>
              <a:pPr/>
              <a:t>‹nr.›</a:t>
            </a:fld>
            <a:endParaRPr lang="da-DK"/>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white">
          <a:xfrm>
            <a:off x="540000"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white">
          <a:xfrm>
            <a:off x="540000"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white">
          <a:xfrm>
            <a:off x="540000"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white">
          <a:xfrm>
            <a:off x="540000"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white">
          <a:xfrm>
            <a:off x="540000" y="5186075"/>
            <a:ext cx="2508000" cy="252000"/>
          </a:xfrm>
        </p:spPr>
        <p:txBody>
          <a:bodyPr anchor="t" anchorCtr="0"/>
          <a:lstStyle>
            <a:lvl1pPr marL="0" indent="0">
              <a:spcAft>
                <a:spcPts val="0"/>
              </a:spcAft>
              <a:buNone/>
              <a:defRPr sz="1200"/>
            </a:lvl1pPr>
          </a:lstStyle>
          <a:p>
            <a:pPr lvl="0"/>
            <a:r>
              <a:rPr lang="da-DK"/>
              <a:t>Klik for at tilføje </a:t>
            </a:r>
            <a:r>
              <a:rPr lang="da-DK" err="1"/>
              <a:t>linkedin</a:t>
            </a:r>
            <a:endParaRPr lang="da-DK"/>
          </a:p>
        </p:txBody>
      </p:sp>
      <p:sp>
        <p:nvSpPr>
          <p:cNvPr id="12" name="Pladsholder til billede 11">
            <a:extLst>
              <a:ext uri="{FF2B5EF4-FFF2-40B4-BE49-F238E27FC236}">
                <a16:creationId xmlns:a16="http://schemas.microsoft.com/office/drawing/2014/main" id="{E7D4321C-0950-1EA3-E44E-DE59C7B53AA1}"/>
              </a:ext>
            </a:extLst>
          </p:cNvPr>
          <p:cNvSpPr>
            <a:spLocks noGrp="1"/>
          </p:cNvSpPr>
          <p:nvPr>
            <p:ph type="pic" sz="quarter" idx="18" hasCustomPrompt="1"/>
          </p:nvPr>
        </p:nvSpPr>
        <p:spPr>
          <a:xfrm>
            <a:off x="539751"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p:cNvSpPr>
          <p:nvPr>
            <p:ph type="pic" sz="quarter" idx="19" hasCustomPrompt="1"/>
          </p:nvPr>
        </p:nvSpPr>
        <p:spPr>
          <a:xfrm>
            <a:off x="3407834"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p:cNvSpPr>
          <p:nvPr>
            <p:ph type="pic" sz="quarter" idx="20" hasCustomPrompt="1"/>
          </p:nvPr>
        </p:nvSpPr>
        <p:spPr>
          <a:xfrm>
            <a:off x="6275917"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p:cNvSpPr>
          <p:nvPr>
            <p:ph type="pic" sz="quarter" idx="21" hasCustomPrompt="1"/>
          </p:nvPr>
        </p:nvSpPr>
        <p:spPr>
          <a:xfrm>
            <a:off x="9144000"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white">
          <a:xfrm>
            <a:off x="3407819"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white">
          <a:xfrm>
            <a:off x="3407819"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white">
          <a:xfrm>
            <a:off x="3407819"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white">
          <a:xfrm>
            <a:off x="3407819"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white">
          <a:xfrm>
            <a:off x="3407819" y="5186075"/>
            <a:ext cx="2508000" cy="252000"/>
          </a:xfrm>
        </p:spPr>
        <p:txBody>
          <a:bodyPr anchor="t" anchorCtr="0"/>
          <a:lstStyle>
            <a:lvl1pPr marL="0" indent="0">
              <a:spcAft>
                <a:spcPts val="0"/>
              </a:spcAft>
              <a:buNone/>
              <a:defRPr sz="1200"/>
            </a:lvl1pPr>
          </a:lstStyle>
          <a:p>
            <a:pPr lvl="0"/>
            <a:r>
              <a:rPr lang="da-DK"/>
              <a:t>Klik for at tilføje </a:t>
            </a:r>
            <a:r>
              <a:rPr lang="da-DK" err="1"/>
              <a:t>linkedin</a:t>
            </a:r>
            <a:endParaRPr lang="da-DK"/>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white">
          <a:xfrm>
            <a:off x="6275388"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white">
          <a:xfrm>
            <a:off x="6275388"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white">
          <a:xfrm>
            <a:off x="6275388"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white">
          <a:xfrm>
            <a:off x="6275388"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white">
          <a:xfrm>
            <a:off x="6275388" y="5186075"/>
            <a:ext cx="2508000" cy="252000"/>
          </a:xfrm>
        </p:spPr>
        <p:txBody>
          <a:bodyPr anchor="t" anchorCtr="0"/>
          <a:lstStyle>
            <a:lvl1pPr marL="0" indent="0">
              <a:spcAft>
                <a:spcPts val="0"/>
              </a:spcAft>
              <a:buNone/>
              <a:defRPr sz="1200"/>
            </a:lvl1pPr>
          </a:lstStyle>
          <a:p>
            <a:pPr lvl="0"/>
            <a:r>
              <a:rPr lang="da-DK"/>
              <a:t>Klik for at tilføje </a:t>
            </a:r>
            <a:r>
              <a:rPr lang="da-DK" err="1"/>
              <a:t>linkedin</a:t>
            </a:r>
            <a:endParaRPr lang="da-DK"/>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white">
          <a:xfrm>
            <a:off x="9144000" y="4015658"/>
            <a:ext cx="2508000" cy="252000"/>
          </a:xfrm>
        </p:spPr>
        <p:txBody>
          <a:bodyPr anchor="b" anchorCtr="0"/>
          <a:lstStyle>
            <a:lvl1pPr marL="0" indent="0">
              <a:spcAft>
                <a:spcPts val="0"/>
              </a:spcAft>
              <a:buNone/>
              <a:defRPr sz="1200"/>
            </a:lvl1pPr>
          </a:lstStyle>
          <a:p>
            <a:pPr lvl="0"/>
            <a:r>
              <a:rPr lang="da-DK"/>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white">
          <a:xfrm>
            <a:off x="9144000" y="4265808"/>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white">
          <a:xfrm>
            <a:off x="9144000" y="4570058"/>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white">
          <a:xfrm>
            <a:off x="9144000" y="4822110"/>
            <a:ext cx="2508000" cy="252000"/>
          </a:xfrm>
        </p:spPr>
        <p:txBody>
          <a:bodyPr anchor="t" anchorCtr="0"/>
          <a:lstStyle>
            <a:lvl1pPr marL="0" indent="0">
              <a:spcAft>
                <a:spcPts val="0"/>
              </a:spcAft>
              <a:buNone/>
              <a:defRPr sz="1200"/>
            </a:lvl1pPr>
          </a:lstStyle>
          <a:p>
            <a:pPr lvl="0"/>
            <a:r>
              <a:rPr lang="da-DK"/>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white">
          <a:xfrm>
            <a:off x="9144000" y="5184133"/>
            <a:ext cx="2508000" cy="252000"/>
          </a:xfrm>
        </p:spPr>
        <p:txBody>
          <a:bodyPr anchor="t" anchorCtr="0"/>
          <a:lstStyle>
            <a:lvl1pPr marL="0" indent="0">
              <a:spcAft>
                <a:spcPts val="0"/>
              </a:spcAft>
              <a:buNone/>
              <a:defRPr sz="1200"/>
            </a:lvl1pPr>
          </a:lstStyle>
          <a:p>
            <a:pPr lvl="0"/>
            <a:r>
              <a:rPr lang="da-DK"/>
              <a:t>Klik for at tilføje </a:t>
            </a:r>
            <a:r>
              <a:rPr lang="da-DK" err="1"/>
              <a:t>linkedin</a:t>
            </a:r>
            <a:endParaRPr lang="da-DK"/>
          </a:p>
        </p:txBody>
      </p:sp>
    </p:spTree>
    <p:extLst>
      <p:ext uri="{BB962C8B-B14F-4D97-AF65-F5344CB8AC3E}">
        <p14:creationId xmlns:p14="http://schemas.microsoft.com/office/powerpoint/2010/main" val="170176035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ontakt (ott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p:nvPr/>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8" name="Logo">
            <a:extLst>
              <a:ext uri="{FF2B5EF4-FFF2-40B4-BE49-F238E27FC236}">
                <a16:creationId xmlns:a16="http://schemas.microsoft.com/office/drawing/2014/main" id="{237148A8-A0F6-D2D7-6158-8D71209FD2C3}"/>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white"/>
        <p:txBody>
          <a:bodyPr/>
          <a:lstStyle/>
          <a:p>
            <a:fld id="{DB708D11-5309-4D75-A02D-BA21E382142F}" type="datetime2">
              <a:rPr lang="da-DK" smtClean="0"/>
              <a:t>5. juli 2024</a:t>
            </a:fld>
            <a:endParaRPr lang="da-DK"/>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white"/>
        <p:txBody>
          <a:bodyPr/>
          <a:lstStyle/>
          <a:p>
            <a:endParaRPr lang="da-DK"/>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white"/>
        <p:txBody>
          <a:bodyPr/>
          <a:lstStyle/>
          <a:p>
            <a:fld id="{23AA811B-2EBD-4900-905E-5BE206449611}" type="slidenum">
              <a:rPr lang="da-DK" smtClean="0"/>
              <a:pPr/>
              <a:t>‹nr.›</a:t>
            </a:fld>
            <a:endParaRPr lang="da-DK"/>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white">
          <a:xfrm>
            <a:off x="539750"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white">
          <a:xfrm>
            <a:off x="539750"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white">
          <a:xfrm>
            <a:off x="539750"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white">
          <a:xfrm>
            <a:off x="539750"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white">
          <a:xfrm>
            <a:off x="539750" y="3240592"/>
            <a:ext cx="2508000" cy="252000"/>
          </a:xfrm>
        </p:spPr>
        <p:txBody>
          <a:bodyPr anchor="t" anchorCtr="0"/>
          <a:lstStyle>
            <a:lvl1pPr marL="0" indent="0">
              <a:spcAft>
                <a:spcPts val="0"/>
              </a:spcAft>
              <a:buNone/>
              <a:defRPr sz="1200"/>
            </a:lvl1pPr>
          </a:lstStyle>
          <a:p>
            <a:pPr lvl="0"/>
            <a:r>
              <a:rPr lang="da-DK"/>
              <a:t>Klik for at tilføje </a:t>
            </a:r>
            <a:r>
              <a:rPr lang="da-DK" err="1"/>
              <a:t>linkedin</a:t>
            </a:r>
            <a:endParaRPr lang="da-DK"/>
          </a:p>
        </p:txBody>
      </p:sp>
      <p:sp>
        <p:nvSpPr>
          <p:cNvPr id="12" name="Pladsholder til billede 11">
            <a:extLst>
              <a:ext uri="{FF2B5EF4-FFF2-40B4-BE49-F238E27FC236}">
                <a16:creationId xmlns:a16="http://schemas.microsoft.com/office/drawing/2014/main" id="{E7D4321C-0950-1EA3-E44E-DE59C7B53AA1}"/>
              </a:ext>
            </a:extLst>
          </p:cNvPr>
          <p:cNvSpPr>
            <a:spLocks noGrp="1" noChangeAspect="1"/>
          </p:cNvSpPr>
          <p:nvPr>
            <p:ph type="pic" sz="quarter" idx="18" hasCustomPrompt="1"/>
          </p:nvPr>
        </p:nvSpPr>
        <p:spPr bwMode="white">
          <a:xfrm>
            <a:off x="53975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noChangeAspect="1"/>
          </p:cNvSpPr>
          <p:nvPr>
            <p:ph type="pic" sz="quarter" idx="19" hasCustomPrompt="1"/>
          </p:nvPr>
        </p:nvSpPr>
        <p:spPr bwMode="white">
          <a:xfrm>
            <a:off x="3407819"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noChangeAspect="1"/>
          </p:cNvSpPr>
          <p:nvPr>
            <p:ph type="pic" sz="quarter" idx="20" hasCustomPrompt="1"/>
          </p:nvPr>
        </p:nvSpPr>
        <p:spPr bwMode="white">
          <a:xfrm>
            <a:off x="6275388"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noChangeAspect="1"/>
          </p:cNvSpPr>
          <p:nvPr>
            <p:ph type="pic" sz="quarter" idx="21" hasCustomPrompt="1"/>
          </p:nvPr>
        </p:nvSpPr>
        <p:spPr bwMode="white">
          <a:xfrm>
            <a:off x="914400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white">
          <a:xfrm>
            <a:off x="3407819"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white">
          <a:xfrm>
            <a:off x="3407819"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white">
          <a:xfrm>
            <a:off x="3407819"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white">
          <a:xfrm>
            <a:off x="3407819"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white">
          <a:xfrm>
            <a:off x="3407819" y="3240592"/>
            <a:ext cx="2508000" cy="252000"/>
          </a:xfrm>
        </p:spPr>
        <p:txBody>
          <a:bodyPr anchor="t" anchorCtr="0"/>
          <a:lstStyle>
            <a:lvl1pPr marL="0" indent="0">
              <a:spcAft>
                <a:spcPts val="0"/>
              </a:spcAft>
              <a:buNone/>
              <a:defRPr sz="1200"/>
            </a:lvl1pPr>
          </a:lstStyle>
          <a:p>
            <a:pPr lvl="0"/>
            <a:r>
              <a:rPr lang="da-DK"/>
              <a:t>Klik for at tilføje </a:t>
            </a:r>
            <a:r>
              <a:rPr lang="da-DK" err="1"/>
              <a:t>linkedin</a:t>
            </a:r>
            <a:endParaRPr lang="da-DK"/>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white">
          <a:xfrm>
            <a:off x="6275388"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white">
          <a:xfrm>
            <a:off x="6275388"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white">
          <a:xfrm>
            <a:off x="6275388"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white">
          <a:xfrm>
            <a:off x="6275388"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white">
          <a:xfrm>
            <a:off x="6275388" y="3240592"/>
            <a:ext cx="2508000" cy="252000"/>
          </a:xfrm>
        </p:spPr>
        <p:txBody>
          <a:bodyPr anchor="t" anchorCtr="0"/>
          <a:lstStyle>
            <a:lvl1pPr marL="0" indent="0">
              <a:spcAft>
                <a:spcPts val="0"/>
              </a:spcAft>
              <a:buNone/>
              <a:defRPr sz="1200"/>
            </a:lvl1pPr>
          </a:lstStyle>
          <a:p>
            <a:pPr lvl="0"/>
            <a:r>
              <a:rPr lang="da-DK"/>
              <a:t>Klik for at tilføje </a:t>
            </a:r>
            <a:r>
              <a:rPr lang="da-DK" err="1"/>
              <a:t>linkedin</a:t>
            </a:r>
            <a:endParaRPr lang="da-DK"/>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white">
          <a:xfrm>
            <a:off x="9144000" y="2070175"/>
            <a:ext cx="2508000" cy="252000"/>
          </a:xfrm>
        </p:spPr>
        <p:txBody>
          <a:bodyPr anchor="b" anchorCtr="0"/>
          <a:lstStyle>
            <a:lvl1pPr marL="0" indent="0">
              <a:spcAft>
                <a:spcPts val="0"/>
              </a:spcAft>
              <a:buNone/>
              <a:defRPr sz="1200"/>
            </a:lvl1pPr>
          </a:lstStyle>
          <a:p>
            <a:pPr lvl="0"/>
            <a:r>
              <a:rPr lang="da-DK"/>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white">
          <a:xfrm>
            <a:off x="9144000" y="2320325"/>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white">
          <a:xfrm>
            <a:off x="9144000" y="2624575"/>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white">
          <a:xfrm>
            <a:off x="9144000" y="2876627"/>
            <a:ext cx="2508000" cy="252000"/>
          </a:xfrm>
        </p:spPr>
        <p:txBody>
          <a:bodyPr anchor="t" anchorCtr="0"/>
          <a:lstStyle>
            <a:lvl1pPr marL="0" indent="0">
              <a:spcAft>
                <a:spcPts val="0"/>
              </a:spcAft>
              <a:buNone/>
              <a:defRPr sz="1200"/>
            </a:lvl1pPr>
          </a:lstStyle>
          <a:p>
            <a:pPr lvl="0"/>
            <a:r>
              <a:rPr lang="da-DK"/>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white">
          <a:xfrm>
            <a:off x="9144000" y="3238650"/>
            <a:ext cx="2508000" cy="252000"/>
          </a:xfrm>
        </p:spPr>
        <p:txBody>
          <a:bodyPr anchor="t" anchorCtr="0"/>
          <a:lstStyle>
            <a:lvl1pPr marL="0" indent="0">
              <a:spcAft>
                <a:spcPts val="0"/>
              </a:spcAft>
              <a:buNone/>
              <a:defRPr sz="1200"/>
            </a:lvl1pPr>
          </a:lstStyle>
          <a:p>
            <a:pPr lvl="0"/>
            <a:r>
              <a:rPr lang="da-DK"/>
              <a:t>Klik for at tilføje </a:t>
            </a:r>
            <a:r>
              <a:rPr lang="da-DK" err="1"/>
              <a:t>linkedin</a:t>
            </a:r>
            <a:endParaRPr lang="da-DK"/>
          </a:p>
        </p:txBody>
      </p:sp>
      <p:sp>
        <p:nvSpPr>
          <p:cNvPr id="37" name="Text Placeholder 20">
            <a:extLst>
              <a:ext uri="{FF2B5EF4-FFF2-40B4-BE49-F238E27FC236}">
                <a16:creationId xmlns:a16="http://schemas.microsoft.com/office/drawing/2014/main" id="{2E3FA095-AB96-CB87-FF61-1E9627AA22B2}"/>
              </a:ext>
            </a:extLst>
          </p:cNvPr>
          <p:cNvSpPr>
            <a:spLocks noGrp="1"/>
          </p:cNvSpPr>
          <p:nvPr>
            <p:ph type="body" sz="quarter" idx="37" hasCustomPrompt="1"/>
          </p:nvPr>
        </p:nvSpPr>
        <p:spPr bwMode="white">
          <a:xfrm>
            <a:off x="539750"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38" name="Text Placeholder 20">
            <a:extLst>
              <a:ext uri="{FF2B5EF4-FFF2-40B4-BE49-F238E27FC236}">
                <a16:creationId xmlns:a16="http://schemas.microsoft.com/office/drawing/2014/main" id="{723D562B-98AC-D2B0-6838-E78BC17BD26F}"/>
              </a:ext>
            </a:extLst>
          </p:cNvPr>
          <p:cNvSpPr>
            <a:spLocks noGrp="1"/>
          </p:cNvSpPr>
          <p:nvPr>
            <p:ph type="body" sz="quarter" idx="38" hasCustomPrompt="1"/>
          </p:nvPr>
        </p:nvSpPr>
        <p:spPr bwMode="white">
          <a:xfrm>
            <a:off x="539750"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39" name="Text Placeholder 20">
            <a:extLst>
              <a:ext uri="{FF2B5EF4-FFF2-40B4-BE49-F238E27FC236}">
                <a16:creationId xmlns:a16="http://schemas.microsoft.com/office/drawing/2014/main" id="{6E305773-2500-082E-C106-FDB699BD39C4}"/>
              </a:ext>
            </a:extLst>
          </p:cNvPr>
          <p:cNvSpPr>
            <a:spLocks noGrp="1"/>
          </p:cNvSpPr>
          <p:nvPr>
            <p:ph type="body" sz="quarter" idx="39" hasCustomPrompt="1"/>
          </p:nvPr>
        </p:nvSpPr>
        <p:spPr bwMode="white">
          <a:xfrm>
            <a:off x="539750"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40" name="Text Placeholder 20">
            <a:extLst>
              <a:ext uri="{FF2B5EF4-FFF2-40B4-BE49-F238E27FC236}">
                <a16:creationId xmlns:a16="http://schemas.microsoft.com/office/drawing/2014/main" id="{7F48733D-7AAA-D5D5-737D-212D9BE340D2}"/>
              </a:ext>
            </a:extLst>
          </p:cNvPr>
          <p:cNvSpPr>
            <a:spLocks noGrp="1"/>
          </p:cNvSpPr>
          <p:nvPr>
            <p:ph type="body" sz="quarter" idx="40" hasCustomPrompt="1"/>
          </p:nvPr>
        </p:nvSpPr>
        <p:spPr bwMode="white">
          <a:xfrm>
            <a:off x="539750"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41" name="Text Placeholder 20">
            <a:extLst>
              <a:ext uri="{FF2B5EF4-FFF2-40B4-BE49-F238E27FC236}">
                <a16:creationId xmlns:a16="http://schemas.microsoft.com/office/drawing/2014/main" id="{F45DCC4E-5B80-83B3-BE6D-48399B8099AD}"/>
              </a:ext>
            </a:extLst>
          </p:cNvPr>
          <p:cNvSpPr>
            <a:spLocks noGrp="1"/>
          </p:cNvSpPr>
          <p:nvPr>
            <p:ph type="body" sz="quarter" idx="41" hasCustomPrompt="1"/>
          </p:nvPr>
        </p:nvSpPr>
        <p:spPr bwMode="white">
          <a:xfrm>
            <a:off x="539750"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a:t>
            </a:r>
            <a:r>
              <a:rPr lang="da-DK" err="1"/>
              <a:t>linkedin</a:t>
            </a:r>
            <a:endParaRPr lang="da-DK"/>
          </a:p>
        </p:txBody>
      </p:sp>
      <p:sp>
        <p:nvSpPr>
          <p:cNvPr id="42" name="Text Placeholder 21">
            <a:extLst>
              <a:ext uri="{FF2B5EF4-FFF2-40B4-BE49-F238E27FC236}">
                <a16:creationId xmlns:a16="http://schemas.microsoft.com/office/drawing/2014/main" id="{D742C3DD-4CC5-A09E-648D-36E076EEE3A6}"/>
              </a:ext>
            </a:extLst>
          </p:cNvPr>
          <p:cNvSpPr>
            <a:spLocks noGrp="1"/>
          </p:cNvSpPr>
          <p:nvPr>
            <p:ph type="body" sz="quarter" idx="42" hasCustomPrompt="1"/>
          </p:nvPr>
        </p:nvSpPr>
        <p:spPr bwMode="white">
          <a:xfrm>
            <a:off x="3407819"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43" name="Text Placeholder 21">
            <a:extLst>
              <a:ext uri="{FF2B5EF4-FFF2-40B4-BE49-F238E27FC236}">
                <a16:creationId xmlns:a16="http://schemas.microsoft.com/office/drawing/2014/main" id="{3046E719-D965-5AF1-089E-7BD8CCD8388F}"/>
              </a:ext>
            </a:extLst>
          </p:cNvPr>
          <p:cNvSpPr>
            <a:spLocks noGrp="1"/>
          </p:cNvSpPr>
          <p:nvPr>
            <p:ph type="body" sz="quarter" idx="43" hasCustomPrompt="1"/>
          </p:nvPr>
        </p:nvSpPr>
        <p:spPr bwMode="white">
          <a:xfrm>
            <a:off x="3407819"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44" name="Text Placeholder 21">
            <a:extLst>
              <a:ext uri="{FF2B5EF4-FFF2-40B4-BE49-F238E27FC236}">
                <a16:creationId xmlns:a16="http://schemas.microsoft.com/office/drawing/2014/main" id="{6E7C683B-627B-3552-AD02-8A56E6072428}"/>
              </a:ext>
            </a:extLst>
          </p:cNvPr>
          <p:cNvSpPr>
            <a:spLocks noGrp="1"/>
          </p:cNvSpPr>
          <p:nvPr>
            <p:ph type="body" sz="quarter" idx="44" hasCustomPrompt="1"/>
          </p:nvPr>
        </p:nvSpPr>
        <p:spPr bwMode="white">
          <a:xfrm>
            <a:off x="3407819"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45" name="Text Placeholder 21">
            <a:extLst>
              <a:ext uri="{FF2B5EF4-FFF2-40B4-BE49-F238E27FC236}">
                <a16:creationId xmlns:a16="http://schemas.microsoft.com/office/drawing/2014/main" id="{226517BC-095E-223B-3AEC-C61941CD7AAF}"/>
              </a:ext>
            </a:extLst>
          </p:cNvPr>
          <p:cNvSpPr>
            <a:spLocks noGrp="1"/>
          </p:cNvSpPr>
          <p:nvPr>
            <p:ph type="body" sz="quarter" idx="45" hasCustomPrompt="1"/>
          </p:nvPr>
        </p:nvSpPr>
        <p:spPr bwMode="white">
          <a:xfrm>
            <a:off x="3407819"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46" name="Text Placeholder 21">
            <a:extLst>
              <a:ext uri="{FF2B5EF4-FFF2-40B4-BE49-F238E27FC236}">
                <a16:creationId xmlns:a16="http://schemas.microsoft.com/office/drawing/2014/main" id="{9B122FFF-A072-CF45-F564-B611D222D428}"/>
              </a:ext>
            </a:extLst>
          </p:cNvPr>
          <p:cNvSpPr>
            <a:spLocks noGrp="1"/>
          </p:cNvSpPr>
          <p:nvPr>
            <p:ph type="body" sz="quarter" idx="46" hasCustomPrompt="1"/>
          </p:nvPr>
        </p:nvSpPr>
        <p:spPr bwMode="white">
          <a:xfrm>
            <a:off x="3407819"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a:t>
            </a:r>
            <a:r>
              <a:rPr lang="da-DK" err="1"/>
              <a:t>linkedin</a:t>
            </a:r>
            <a:endParaRPr lang="da-DK"/>
          </a:p>
        </p:txBody>
      </p:sp>
      <p:sp>
        <p:nvSpPr>
          <p:cNvPr id="47" name="Text Placeholder 22">
            <a:extLst>
              <a:ext uri="{FF2B5EF4-FFF2-40B4-BE49-F238E27FC236}">
                <a16:creationId xmlns:a16="http://schemas.microsoft.com/office/drawing/2014/main" id="{F8F241C5-2A73-6D2B-8586-63401CA56BB5}"/>
              </a:ext>
            </a:extLst>
          </p:cNvPr>
          <p:cNvSpPr>
            <a:spLocks noGrp="1"/>
          </p:cNvSpPr>
          <p:nvPr>
            <p:ph type="body" sz="quarter" idx="47" hasCustomPrompt="1"/>
          </p:nvPr>
        </p:nvSpPr>
        <p:spPr bwMode="white">
          <a:xfrm>
            <a:off x="6275388"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48" name="Text Placeholder 22">
            <a:extLst>
              <a:ext uri="{FF2B5EF4-FFF2-40B4-BE49-F238E27FC236}">
                <a16:creationId xmlns:a16="http://schemas.microsoft.com/office/drawing/2014/main" id="{2AC0368C-1446-691F-39EE-518194C5472C}"/>
              </a:ext>
            </a:extLst>
          </p:cNvPr>
          <p:cNvSpPr>
            <a:spLocks noGrp="1"/>
          </p:cNvSpPr>
          <p:nvPr>
            <p:ph type="body" sz="quarter" idx="48" hasCustomPrompt="1"/>
          </p:nvPr>
        </p:nvSpPr>
        <p:spPr bwMode="white">
          <a:xfrm>
            <a:off x="6275388"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49" name="Text Placeholder 22">
            <a:extLst>
              <a:ext uri="{FF2B5EF4-FFF2-40B4-BE49-F238E27FC236}">
                <a16:creationId xmlns:a16="http://schemas.microsoft.com/office/drawing/2014/main" id="{6123CC5D-3F27-81DA-BBAB-0E1308675463}"/>
              </a:ext>
            </a:extLst>
          </p:cNvPr>
          <p:cNvSpPr>
            <a:spLocks noGrp="1"/>
          </p:cNvSpPr>
          <p:nvPr>
            <p:ph type="body" sz="quarter" idx="49" hasCustomPrompt="1"/>
          </p:nvPr>
        </p:nvSpPr>
        <p:spPr bwMode="white">
          <a:xfrm>
            <a:off x="6275388"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50" name="Text Placeholder 22">
            <a:extLst>
              <a:ext uri="{FF2B5EF4-FFF2-40B4-BE49-F238E27FC236}">
                <a16:creationId xmlns:a16="http://schemas.microsoft.com/office/drawing/2014/main" id="{DCB976E7-F789-F70B-4939-CA513AF2F38F}"/>
              </a:ext>
            </a:extLst>
          </p:cNvPr>
          <p:cNvSpPr>
            <a:spLocks noGrp="1"/>
          </p:cNvSpPr>
          <p:nvPr>
            <p:ph type="body" sz="quarter" idx="50" hasCustomPrompt="1"/>
          </p:nvPr>
        </p:nvSpPr>
        <p:spPr bwMode="white">
          <a:xfrm>
            <a:off x="6275388"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51" name="Text Placeholder 22">
            <a:extLst>
              <a:ext uri="{FF2B5EF4-FFF2-40B4-BE49-F238E27FC236}">
                <a16:creationId xmlns:a16="http://schemas.microsoft.com/office/drawing/2014/main" id="{2D018625-7AED-B5FE-10BC-CCC4168F8B73}"/>
              </a:ext>
            </a:extLst>
          </p:cNvPr>
          <p:cNvSpPr>
            <a:spLocks noGrp="1"/>
          </p:cNvSpPr>
          <p:nvPr>
            <p:ph type="body" sz="quarter" idx="51" hasCustomPrompt="1"/>
          </p:nvPr>
        </p:nvSpPr>
        <p:spPr bwMode="white">
          <a:xfrm>
            <a:off x="6275388"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a:t>
            </a:r>
            <a:r>
              <a:rPr lang="da-DK" err="1"/>
              <a:t>linkedin</a:t>
            </a:r>
            <a:endParaRPr lang="da-DK"/>
          </a:p>
        </p:txBody>
      </p:sp>
      <p:sp>
        <p:nvSpPr>
          <p:cNvPr id="52" name="Text Placeholder 23">
            <a:extLst>
              <a:ext uri="{FF2B5EF4-FFF2-40B4-BE49-F238E27FC236}">
                <a16:creationId xmlns:a16="http://schemas.microsoft.com/office/drawing/2014/main" id="{E86D2FDB-40F6-4879-F956-9BA8E303C838}"/>
              </a:ext>
            </a:extLst>
          </p:cNvPr>
          <p:cNvSpPr>
            <a:spLocks noGrp="1"/>
          </p:cNvSpPr>
          <p:nvPr>
            <p:ph type="body" sz="quarter" idx="52" hasCustomPrompt="1"/>
          </p:nvPr>
        </p:nvSpPr>
        <p:spPr bwMode="white">
          <a:xfrm>
            <a:off x="9144000"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53" name="Text Placeholder 23">
            <a:extLst>
              <a:ext uri="{FF2B5EF4-FFF2-40B4-BE49-F238E27FC236}">
                <a16:creationId xmlns:a16="http://schemas.microsoft.com/office/drawing/2014/main" id="{18C9397E-D6DF-EE82-3CA6-E3D21E9E1736}"/>
              </a:ext>
            </a:extLst>
          </p:cNvPr>
          <p:cNvSpPr>
            <a:spLocks noGrp="1"/>
          </p:cNvSpPr>
          <p:nvPr>
            <p:ph type="body" sz="quarter" idx="53" hasCustomPrompt="1"/>
          </p:nvPr>
        </p:nvSpPr>
        <p:spPr bwMode="white">
          <a:xfrm>
            <a:off x="9144000"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54" name="Text Placeholder 23">
            <a:extLst>
              <a:ext uri="{FF2B5EF4-FFF2-40B4-BE49-F238E27FC236}">
                <a16:creationId xmlns:a16="http://schemas.microsoft.com/office/drawing/2014/main" id="{3F1199D9-EB04-C44C-322E-6C021EE413B1}"/>
              </a:ext>
            </a:extLst>
          </p:cNvPr>
          <p:cNvSpPr>
            <a:spLocks noGrp="1"/>
          </p:cNvSpPr>
          <p:nvPr>
            <p:ph type="body" sz="quarter" idx="54" hasCustomPrompt="1"/>
          </p:nvPr>
        </p:nvSpPr>
        <p:spPr bwMode="white">
          <a:xfrm>
            <a:off x="9144000"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55" name="Text Placeholder 23">
            <a:extLst>
              <a:ext uri="{FF2B5EF4-FFF2-40B4-BE49-F238E27FC236}">
                <a16:creationId xmlns:a16="http://schemas.microsoft.com/office/drawing/2014/main" id="{D9572D90-28E7-F301-1175-0A8D41465CB3}"/>
              </a:ext>
            </a:extLst>
          </p:cNvPr>
          <p:cNvSpPr>
            <a:spLocks noGrp="1"/>
          </p:cNvSpPr>
          <p:nvPr>
            <p:ph type="body" sz="quarter" idx="55" hasCustomPrompt="1"/>
          </p:nvPr>
        </p:nvSpPr>
        <p:spPr bwMode="white">
          <a:xfrm>
            <a:off x="9144000"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56" name="Text Placeholder 23">
            <a:extLst>
              <a:ext uri="{FF2B5EF4-FFF2-40B4-BE49-F238E27FC236}">
                <a16:creationId xmlns:a16="http://schemas.microsoft.com/office/drawing/2014/main" id="{7A1DEA5A-ADBB-043B-7BC6-5040BDABDCB9}"/>
              </a:ext>
            </a:extLst>
          </p:cNvPr>
          <p:cNvSpPr>
            <a:spLocks noGrp="1"/>
          </p:cNvSpPr>
          <p:nvPr>
            <p:ph type="body" sz="quarter" idx="56" hasCustomPrompt="1"/>
          </p:nvPr>
        </p:nvSpPr>
        <p:spPr bwMode="white">
          <a:xfrm>
            <a:off x="9144000"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a:t>
            </a:r>
            <a:r>
              <a:rPr lang="da-DK" err="1"/>
              <a:t>linkedin</a:t>
            </a:r>
            <a:endParaRPr lang="da-DK"/>
          </a:p>
        </p:txBody>
      </p:sp>
      <p:sp>
        <p:nvSpPr>
          <p:cNvPr id="8" name="Pladsholder til billede 11">
            <a:extLst>
              <a:ext uri="{FF2B5EF4-FFF2-40B4-BE49-F238E27FC236}">
                <a16:creationId xmlns:a16="http://schemas.microsoft.com/office/drawing/2014/main" id="{033FF464-E452-340A-50DD-6CF78FC9DCCC}"/>
              </a:ext>
            </a:extLst>
          </p:cNvPr>
          <p:cNvSpPr>
            <a:spLocks noGrp="1" noChangeAspect="1"/>
          </p:cNvSpPr>
          <p:nvPr>
            <p:ph type="pic" sz="quarter" idx="57" hasCustomPrompt="1"/>
          </p:nvPr>
        </p:nvSpPr>
        <p:spPr bwMode="white">
          <a:xfrm>
            <a:off x="53975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0" name="Pladsholder til billede 11">
            <a:extLst>
              <a:ext uri="{FF2B5EF4-FFF2-40B4-BE49-F238E27FC236}">
                <a16:creationId xmlns:a16="http://schemas.microsoft.com/office/drawing/2014/main" id="{BF3811D4-29A0-33F6-2A6A-2223C93B4013}"/>
              </a:ext>
            </a:extLst>
          </p:cNvPr>
          <p:cNvSpPr>
            <a:spLocks noGrp="1" noChangeAspect="1"/>
          </p:cNvSpPr>
          <p:nvPr>
            <p:ph type="pic" sz="quarter" idx="58" hasCustomPrompt="1"/>
          </p:nvPr>
        </p:nvSpPr>
        <p:spPr bwMode="white">
          <a:xfrm>
            <a:off x="3407819"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57" name="Pladsholder til billede 11">
            <a:extLst>
              <a:ext uri="{FF2B5EF4-FFF2-40B4-BE49-F238E27FC236}">
                <a16:creationId xmlns:a16="http://schemas.microsoft.com/office/drawing/2014/main" id="{5645EAE6-8B5B-B1C2-47F2-9053FDAF7F56}"/>
              </a:ext>
            </a:extLst>
          </p:cNvPr>
          <p:cNvSpPr>
            <a:spLocks noGrp="1" noChangeAspect="1"/>
          </p:cNvSpPr>
          <p:nvPr>
            <p:ph type="pic" sz="quarter" idx="59" hasCustomPrompt="1"/>
          </p:nvPr>
        </p:nvSpPr>
        <p:spPr bwMode="white">
          <a:xfrm>
            <a:off x="6275917"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58" name="Pladsholder til billede 11">
            <a:extLst>
              <a:ext uri="{FF2B5EF4-FFF2-40B4-BE49-F238E27FC236}">
                <a16:creationId xmlns:a16="http://schemas.microsoft.com/office/drawing/2014/main" id="{69F104A8-8C16-2776-52E5-5C7C3C89887C}"/>
              </a:ext>
            </a:extLst>
          </p:cNvPr>
          <p:cNvSpPr>
            <a:spLocks noGrp="1" noChangeAspect="1"/>
          </p:cNvSpPr>
          <p:nvPr>
            <p:ph type="pic" sz="quarter" idx="60" hasCustomPrompt="1"/>
          </p:nvPr>
        </p:nvSpPr>
        <p:spPr bwMode="white">
          <a:xfrm>
            <a:off x="914400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Tree>
    <p:extLst>
      <p:ext uri="{BB962C8B-B14F-4D97-AF65-F5344CB8AC3E}">
        <p14:creationId xmlns:p14="http://schemas.microsoft.com/office/powerpoint/2010/main" val="90234677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fslutning">
    <p:bg>
      <p:bgRef idx="1001">
        <a:schemeClr val="bg2"/>
      </p:bgRef>
    </p:bg>
    <p:spTree>
      <p:nvGrpSpPr>
        <p:cNvPr id="1" name=""/>
        <p:cNvGrpSpPr/>
        <p:nvPr/>
      </p:nvGrpSpPr>
      <p:grpSpPr>
        <a:xfrm>
          <a:off x="0" y="0"/>
          <a:ext cx="0" cy="0"/>
          <a:chOff x="0" y="0"/>
          <a:chExt cx="0" cy="0"/>
        </a:xfrm>
      </p:grpSpPr>
      <p:sp>
        <p:nvSpPr>
          <p:cNvPr id="7" name="Baggrund">
            <a:extLst>
              <a:ext uri="{FF2B5EF4-FFF2-40B4-BE49-F238E27FC236}">
                <a16:creationId xmlns:a16="http://schemas.microsoft.com/office/drawing/2014/main" id="{B3F73190-926D-48A2-870D-87A6E1C97AEC}"/>
              </a:ext>
            </a:extLst>
          </p:cNvPr>
          <p:cNvSpPr/>
          <p:nvPr/>
        </p:nvSpPr>
        <p:spPr>
          <a:xfrm>
            <a:off x="0" y="0"/>
            <a:ext cx="12192000" cy="6858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accent2"/>
          </a:solidFill>
          <a:ln w="9525" cap="flat">
            <a:noFill/>
            <a:prstDash val="solid"/>
            <a:miter/>
          </a:ln>
        </p:spPr>
        <p:txBody>
          <a:bodyPr rtlCol="0" anchor="ctr"/>
          <a:lstStyle/>
          <a:p>
            <a:endParaRPr lang="da-DK"/>
          </a:p>
        </p:txBody>
      </p:sp>
      <p:grpSp>
        <p:nvGrpSpPr>
          <p:cNvPr id="6" name="Group 5">
            <a:extLst>
              <a:ext uri="{FF2B5EF4-FFF2-40B4-BE49-F238E27FC236}">
                <a16:creationId xmlns:a16="http://schemas.microsoft.com/office/drawing/2014/main" id="{1DC52C35-A4BC-1A6A-7D44-97BEBEF85F65}"/>
              </a:ext>
            </a:extLst>
          </p:cNvPr>
          <p:cNvGrpSpPr/>
          <p:nvPr userDrawn="1"/>
        </p:nvGrpSpPr>
        <p:grpSpPr>
          <a:xfrm rot="5400000">
            <a:off x="8780583" y="1137140"/>
            <a:ext cx="4548555" cy="2274277"/>
            <a:chOff x="3408363" y="4698000"/>
            <a:chExt cx="4320001" cy="2160000"/>
          </a:xfrm>
          <a:solidFill>
            <a:schemeClr val="accent1"/>
          </a:solidFill>
        </p:grpSpPr>
        <p:sp>
          <p:nvSpPr>
            <p:cNvPr id="8" name="Rectangle 1">
              <a:extLst>
                <a:ext uri="{FF2B5EF4-FFF2-40B4-BE49-F238E27FC236}">
                  <a16:creationId xmlns:a16="http://schemas.microsoft.com/office/drawing/2014/main" id="{4E2E2F56-CEF5-E831-4B72-75BFE50E5A71}"/>
                </a:ext>
              </a:extLst>
            </p:cNvPr>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Oval 2">
              <a:extLst>
                <a:ext uri="{FF2B5EF4-FFF2-40B4-BE49-F238E27FC236}">
                  <a16:creationId xmlns:a16="http://schemas.microsoft.com/office/drawing/2014/main" id="{E0E6C6CD-8F65-8FE8-456C-8FA53B4F2F8A}"/>
                </a:ext>
              </a:extLst>
            </p:cNvPr>
            <p:cNvSpPr/>
            <p:nvPr/>
          </p:nvSpPr>
          <p:spPr>
            <a:xfrm rot="10800000">
              <a:off x="5568364" y="4698000"/>
              <a:ext cx="2160000" cy="21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2" name="Title 1">
            <a:extLst>
              <a:ext uri="{FF2B5EF4-FFF2-40B4-BE49-F238E27FC236}">
                <a16:creationId xmlns:a16="http://schemas.microsoft.com/office/drawing/2014/main" id="{800DCCA7-31B2-41D1-89F6-C6434BB14DF5}"/>
              </a:ext>
            </a:extLst>
          </p:cNvPr>
          <p:cNvSpPr>
            <a:spLocks noGrp="1"/>
          </p:cNvSpPr>
          <p:nvPr>
            <p:ph type="title" hasCustomPrompt="1"/>
          </p:nvPr>
        </p:nvSpPr>
        <p:spPr bwMode="white">
          <a:xfrm>
            <a:off x="3406774" y="2144713"/>
            <a:ext cx="5376863" cy="2498400"/>
          </a:xfrm>
        </p:spPr>
        <p:txBody>
          <a:bodyPr anchor="ctr" anchorCtr="0"/>
          <a:lstStyle>
            <a:lvl1pPr>
              <a:defRPr sz="5400">
                <a:solidFill>
                  <a:schemeClr val="tx1"/>
                </a:solidFill>
              </a:defRPr>
            </a:lvl1pPr>
          </a:lstStyle>
          <a:p>
            <a:r>
              <a:rPr lang="da-DK"/>
              <a:t>Klik for at tilføje titel</a:t>
            </a:r>
          </a:p>
        </p:txBody>
      </p:sp>
      <p:sp>
        <p:nvSpPr>
          <p:cNvPr id="3" name="Date Placeholder 2">
            <a:extLst>
              <a:ext uri="{FF2B5EF4-FFF2-40B4-BE49-F238E27FC236}">
                <a16:creationId xmlns:a16="http://schemas.microsoft.com/office/drawing/2014/main" id="{C6BCF23A-51F9-4D70-92EC-C44672400341}"/>
              </a:ext>
            </a:extLst>
          </p:cNvPr>
          <p:cNvSpPr>
            <a:spLocks noGrp="1"/>
          </p:cNvSpPr>
          <p:nvPr>
            <p:ph type="dt" sz="half" idx="10"/>
          </p:nvPr>
        </p:nvSpPr>
        <p:spPr bwMode="white"/>
        <p:txBody>
          <a:bodyPr/>
          <a:lstStyle/>
          <a:p>
            <a:fld id="{3B476B8D-7CD0-4BFB-8649-B04E65B82376}" type="datetime2">
              <a:rPr lang="da-DK" smtClean="0"/>
              <a:t>5. juli 2024</a:t>
            </a:fld>
            <a:endParaRPr lang="da-DK"/>
          </a:p>
        </p:txBody>
      </p:sp>
      <p:sp>
        <p:nvSpPr>
          <p:cNvPr id="4" name="Footer Placeholder 3">
            <a:extLst>
              <a:ext uri="{FF2B5EF4-FFF2-40B4-BE49-F238E27FC236}">
                <a16:creationId xmlns:a16="http://schemas.microsoft.com/office/drawing/2014/main" id="{5BD9EF91-DCED-415C-B72F-4EFB2DD56A94}"/>
              </a:ext>
            </a:extLst>
          </p:cNvPr>
          <p:cNvSpPr>
            <a:spLocks noGrp="1"/>
          </p:cNvSpPr>
          <p:nvPr>
            <p:ph type="ftr" sz="quarter" idx="11"/>
          </p:nvPr>
        </p:nvSpPr>
        <p:spPr bwMode="white"/>
        <p:txBody>
          <a:bodyPr/>
          <a:lstStyle/>
          <a:p>
            <a:endParaRPr lang="da-DK"/>
          </a:p>
        </p:txBody>
      </p:sp>
      <p:sp>
        <p:nvSpPr>
          <p:cNvPr id="5" name="Slide Number Placeholder 4">
            <a:extLst>
              <a:ext uri="{FF2B5EF4-FFF2-40B4-BE49-F238E27FC236}">
                <a16:creationId xmlns:a16="http://schemas.microsoft.com/office/drawing/2014/main" id="{0C7DE60D-1F2D-44AD-84CF-17B13F041A4D}"/>
              </a:ext>
            </a:extLst>
          </p:cNvPr>
          <p:cNvSpPr>
            <a:spLocks noGrp="1"/>
          </p:cNvSpPr>
          <p:nvPr>
            <p:ph type="sldNum" sz="quarter" idx="12"/>
          </p:nvPr>
        </p:nvSpPr>
        <p:spPr bwMode="white"/>
        <p:txBody>
          <a:bodyPr/>
          <a:lstStyle/>
          <a:p>
            <a:fld id="{23AA811B-2EBD-4900-905E-5BE206449611}" type="slidenum">
              <a:rPr lang="da-DK" smtClean="0"/>
              <a:pPr/>
              <a:t>‹nr.›</a:t>
            </a:fld>
            <a:endParaRPr lang="da-DK"/>
          </a:p>
        </p:txBody>
      </p:sp>
      <p:sp>
        <p:nvSpPr>
          <p:cNvPr id="14" name="Freeform: Shape 13">
            <a:extLst>
              <a:ext uri="{FF2B5EF4-FFF2-40B4-BE49-F238E27FC236}">
                <a16:creationId xmlns:a16="http://schemas.microsoft.com/office/drawing/2014/main" id="{5C1CB3A1-46DF-521F-BEC3-02EF44192A8F}"/>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solidFill>
                <a:schemeClr val="tx1"/>
              </a:solidFill>
            </a:endParaRPr>
          </a:p>
        </p:txBody>
      </p:sp>
    </p:spTree>
    <p:extLst>
      <p:ext uri="{BB962C8B-B14F-4D97-AF65-F5344CB8AC3E}">
        <p14:creationId xmlns:p14="http://schemas.microsoft.com/office/powerpoint/2010/main" val="67230514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ugerguide ONE">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345027" y="1484283"/>
            <a:ext cx="27720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latin typeface="+mn-lt"/>
                <a:cs typeface="Arial" panose="020B0604020202020204" pitchFamily="34" charset="0"/>
              </a:rPr>
              <a:t>BILLEDER</a:t>
            </a:r>
            <a:br>
              <a:rPr lang="da-DK" sz="1600">
                <a:latin typeface="+mn-lt"/>
                <a:cs typeface="Arial" panose="020B0604020202020204" pitchFamily="34" charset="0"/>
              </a:rPr>
            </a:b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den blå </a:t>
            </a:r>
            <a:r>
              <a:rPr lang="da-DK" altLang="da-DK" sz="900" b="1" baseline="0" noProof="1">
                <a:solidFill>
                  <a:schemeClr val="tx1"/>
                </a:solidFill>
                <a:latin typeface="+mn-lt"/>
                <a:cs typeface="Arial" panose="020B0604020202020204" pitchFamily="34" charset="0"/>
              </a:rPr>
              <a:t>Templafy </a:t>
            </a:r>
            <a:r>
              <a:rPr lang="da-DK" altLang="da-DK" sz="900" b="0" baseline="0" noProof="1">
                <a:solidFill>
                  <a:schemeClr val="tx1"/>
                </a:solidFill>
                <a:latin typeface="+mn-lt"/>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900" b="0" baseline="0" noProof="1">
                <a:solidFill>
                  <a:schemeClr val="tx1"/>
                </a:solidFill>
                <a:latin typeface="+mn-lt"/>
                <a:cs typeface="Arial" panose="020B0604020202020204" pitchFamily="34" charset="0"/>
              </a:rPr>
              <a:t>I dropdown menuen, vælg </a:t>
            </a:r>
            <a:r>
              <a:rPr lang="da-DK" altLang="da-DK" sz="900" b="1" baseline="0" noProof="1">
                <a:solidFill>
                  <a:schemeClr val="tx1"/>
                </a:solidFill>
                <a:latin typeface="+mn-lt"/>
                <a:cs typeface="Arial" panose="020B0604020202020204" pitchFamily="34" charset="0"/>
              </a:rPr>
              <a:t>Images</a:t>
            </a:r>
            <a:r>
              <a:rPr lang="da-DK" altLang="da-DK" sz="900" b="0" baseline="0" noProof="1">
                <a:solidFill>
                  <a:schemeClr val="tx1"/>
                </a:solidFill>
                <a:latin typeface="+mn-lt"/>
                <a:cs typeface="Arial" panose="020B0604020202020204" pitchFamily="34" charset="0"/>
              </a:rPr>
              <a:t>, klik på </a:t>
            </a:r>
            <a:r>
              <a:rPr lang="da-DK" altLang="da-DK" sz="900" b="1" baseline="0" noProof="1">
                <a:solidFill>
                  <a:schemeClr val="tx1"/>
                </a:solidFill>
                <a:latin typeface="+mn-lt"/>
                <a:cs typeface="Arial" panose="020B0604020202020204" pitchFamily="34" charset="0"/>
              </a:rPr>
              <a:t>Skyfish</a:t>
            </a:r>
            <a:r>
              <a:rPr lang="da-DK" altLang="da-DK" sz="900" b="0" i="0" baseline="0" noProof="1">
                <a:solidFill>
                  <a:schemeClr val="tx1"/>
                </a:solidFill>
                <a:latin typeface="+mn-lt"/>
                <a:cs typeface="Arial" panose="020B0604020202020204" pitchFamily="34" charset="0"/>
              </a:rPr>
              <a:t> knappen</a:t>
            </a:r>
            <a:r>
              <a:rPr lang="da-DK" altLang="da-DK" sz="900" b="0" baseline="0" noProof="1">
                <a:solidFill>
                  <a:schemeClr val="tx1"/>
                </a:solidFill>
                <a:latin typeface="+mn-lt"/>
                <a:cs typeface="Arial" panose="020B0604020202020204" pitchFamily="34" charset="0"/>
              </a:rPr>
              <a:t> i Templafy vinduet i højre side af skærmen</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Indsæt billede</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endParaRPr lang="da-DK" altLang="da-DK" sz="900" b="1" noProof="1">
              <a:solidFill>
                <a:schemeClr val="tx1"/>
              </a:solidFill>
              <a:latin typeface="+mn-lt"/>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HJÆLPELINJER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endParaRPr lang="da-DK" altLang="da-DK" sz="900" b="1" noProof="1">
              <a:solidFill>
                <a:schemeClr val="tx1"/>
              </a:solidFill>
              <a:latin typeface="+mn-lt"/>
              <a:cs typeface="Arial" panose="020B0604020202020204" pitchFamily="34" charset="0"/>
            </a:endParaRPr>
          </a:p>
        </p:txBody>
      </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7131861" y="1744119"/>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452255" y="1495485"/>
            <a:ext cx="2861185"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Datoi dato feltet og tekst i sidefod) 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SLIDES &amp; SLIDE ELEMENTS</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Indsæt prædefineret slides og elementer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fra </a:t>
            </a:r>
            <a:r>
              <a:rPr lang="da-DK" altLang="da-DK" sz="900" b="1" noProof="1">
                <a:solidFill>
                  <a:schemeClr val="tx1"/>
                </a:solidFill>
                <a:latin typeface="+mn-lt"/>
                <a:cs typeface="Arial" panose="020B0604020202020204" pitchFamily="34" charset="0"/>
              </a:rPr>
              <a:t>Templafy</a:t>
            </a:r>
            <a:r>
              <a:rPr lang="da-DK" altLang="da-DK" sz="900" b="0" noProof="1">
                <a:solidFill>
                  <a:schemeClr val="tx1"/>
                </a:solidFill>
                <a:latin typeface="+mn-lt"/>
                <a:cs typeface="Arial" panose="020B0604020202020204" pitchFamily="34" charset="0"/>
              </a:rPr>
              <a:t> knappen. Vælg </a:t>
            </a:r>
            <a:r>
              <a:rPr lang="da-DK" altLang="da-DK" sz="900" b="1" noProof="1">
                <a:solidFill>
                  <a:schemeClr val="tx1"/>
                </a:solidFill>
                <a:latin typeface="+mn-lt"/>
                <a:cs typeface="Arial" panose="020B0604020202020204" pitchFamily="34" charset="0"/>
              </a:rPr>
              <a:t>Slides</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Slide elements </a:t>
            </a:r>
            <a:r>
              <a:rPr lang="da-DK" altLang="da-DK" sz="900" b="0" noProof="1">
                <a:solidFill>
                  <a:schemeClr val="tx1"/>
                </a:solidFill>
                <a:latin typeface="+mn-lt"/>
                <a:cs typeface="Arial" panose="020B0604020202020204" pitchFamily="34" charset="0"/>
              </a:rPr>
              <a:t>fra dropdown menuen eller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knapperne i Templafy vinduet i højre side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af skærmen</a:t>
            </a: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539752" y="1484283"/>
            <a:ext cx="2772000"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br>
              <a:rPr lang="da-DK" altLang="da-DK" sz="900" b="0"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9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br>
              <a:rPr lang="da-DK" altLang="da-DK" sz="900" b="0" baseline="0" noProof="1">
                <a:solidFill>
                  <a:schemeClr val="tx1"/>
                </a:solidFill>
                <a:latin typeface="+mn-lt"/>
                <a:cs typeface="Arial" panose="020B0604020202020204" pitchFamily="34" charset="0"/>
              </a:rPr>
            </a:br>
            <a:br>
              <a:rPr lang="da-DK" altLang="da-DK" sz="900" b="0" baseline="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4"/>
          <a:stretch>
            <a:fillRect/>
          </a:stretch>
        </p:blipFill>
        <p:spPr>
          <a:xfrm>
            <a:off x="3299433" y="3225698"/>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5"/>
          <a:stretch>
            <a:fillRect/>
          </a:stretch>
        </p:blipFill>
        <p:spPr>
          <a:xfrm>
            <a:off x="3299433" y="2484680"/>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6"/>
          <a:stretch>
            <a:fillRect/>
          </a:stretch>
        </p:blipFill>
        <p:spPr>
          <a:xfrm>
            <a:off x="3299433" y="4116178"/>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7"/>
          <a:srcRect l="3031"/>
          <a:stretch/>
        </p:blipFill>
        <p:spPr>
          <a:xfrm>
            <a:off x="3299433" y="5730886"/>
            <a:ext cx="496606" cy="172842"/>
          </a:xfrm>
          <a:prstGeom prst="rect">
            <a:avLst/>
          </a:prstGeom>
        </p:spPr>
      </p:pic>
      <p:pic>
        <p:nvPicPr>
          <p:cNvPr id="38" name="Picture 33">
            <a:extLst>
              <a:ext uri="{FF2B5EF4-FFF2-40B4-BE49-F238E27FC236}">
                <a16:creationId xmlns:a16="http://schemas.microsoft.com/office/drawing/2014/main" id="{26F154F3-5A17-41F1-9B46-FCA4D9945F70}"/>
              </a:ext>
            </a:extLst>
          </p:cNvPr>
          <p:cNvPicPr>
            <a:picLocks noChangeAspect="1"/>
          </p:cNvPicPr>
          <p:nvPr userDrawn="1"/>
        </p:nvPicPr>
        <p:blipFill rotWithShape="1">
          <a:blip r:embed="rId8"/>
          <a:srcRect l="3901" t="45142" r="62601" b="9046"/>
          <a:stretch/>
        </p:blipFill>
        <p:spPr>
          <a:xfrm>
            <a:off x="7131861" y="2986848"/>
            <a:ext cx="341204" cy="321707"/>
          </a:xfrm>
          <a:prstGeom prst="rect">
            <a:avLst/>
          </a:prstGeom>
        </p:spPr>
      </p:pic>
      <p:pic>
        <p:nvPicPr>
          <p:cNvPr id="39" name="Billede 38">
            <a:extLst>
              <a:ext uri="{FF2B5EF4-FFF2-40B4-BE49-F238E27FC236}">
                <a16:creationId xmlns:a16="http://schemas.microsoft.com/office/drawing/2014/main" id="{9BB80CE2-5590-41B1-90B8-FB96BC0E66DC}"/>
              </a:ext>
            </a:extLst>
          </p:cNvPr>
          <p:cNvPicPr>
            <a:picLocks noChangeAspect="1"/>
          </p:cNvPicPr>
          <p:nvPr userDrawn="1"/>
        </p:nvPicPr>
        <p:blipFill>
          <a:blip r:embed="rId9"/>
          <a:stretch>
            <a:fillRect/>
          </a:stretch>
        </p:blipFill>
        <p:spPr>
          <a:xfrm>
            <a:off x="7173362" y="3705212"/>
            <a:ext cx="366043" cy="480431"/>
          </a:xfrm>
          <a:prstGeom prst="rect">
            <a:avLst/>
          </a:prstGeom>
        </p:spPr>
      </p:pic>
      <p:sp>
        <p:nvSpPr>
          <p:cNvPr id="44" name="Fast overskrift">
            <a:extLst>
              <a:ext uri="{FF2B5EF4-FFF2-40B4-BE49-F238E27FC236}">
                <a16:creationId xmlns:a16="http://schemas.microsoft.com/office/drawing/2014/main" id="{7AE3BB46-77B5-4BE0-A557-B2DBAB09F17D}"/>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pic>
        <p:nvPicPr>
          <p:cNvPr id="1026" name="Picture 2" descr="C:\Users\MAV~1.SKA\AppData\Local\Temp\SNAGHTMLe48c1e.PNG">
            <a:extLst>
              <a:ext uri="{FF2B5EF4-FFF2-40B4-BE49-F238E27FC236}">
                <a16:creationId xmlns:a16="http://schemas.microsoft.com/office/drawing/2014/main" id="{D585BA4E-F627-486D-80B3-0CE0EDC592B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92821" y="5189139"/>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11"/>
          <a:stretch>
            <a:fillRect/>
          </a:stretch>
        </p:blipFill>
        <p:spPr>
          <a:xfrm>
            <a:off x="3299433" y="4818307"/>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12"/>
          <a:stretch>
            <a:fillRect/>
          </a:stretch>
        </p:blipFill>
        <p:spPr>
          <a:xfrm>
            <a:off x="11224256" y="2050541"/>
            <a:ext cx="440195" cy="543366"/>
          </a:xfrm>
          <a:prstGeom prst="rect">
            <a:avLst/>
          </a:prstGeom>
        </p:spPr>
      </p:pic>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DF1D4C5E-9A0C-4C50-BE77-CA1D96786655}" type="datetime2">
              <a:rPr lang="da-DK" smtClean="0"/>
              <a:t>5. juli 2024</a:t>
            </a:fld>
            <a:endParaRPr lang="da-DK"/>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pic>
        <p:nvPicPr>
          <p:cNvPr id="3" name="Picture 2">
            <a:extLst>
              <a:ext uri="{FF2B5EF4-FFF2-40B4-BE49-F238E27FC236}">
                <a16:creationId xmlns:a16="http://schemas.microsoft.com/office/drawing/2014/main" id="{457EB458-CA4D-0E5A-C990-079CF039DBE0}"/>
              </a:ext>
            </a:extLst>
          </p:cNvPr>
          <p:cNvPicPr>
            <a:picLocks noChangeAspect="1"/>
          </p:cNvPicPr>
          <p:nvPr userDrawn="1"/>
        </p:nvPicPr>
        <p:blipFill rotWithShape="1">
          <a:blip r:embed="rId13"/>
          <a:srcRect l="20732" t="22816" r="10717" b="3580"/>
          <a:stretch/>
        </p:blipFill>
        <p:spPr>
          <a:xfrm>
            <a:off x="7514864" y="1795034"/>
            <a:ext cx="245888" cy="264019"/>
          </a:xfrm>
          <a:prstGeom prst="rect">
            <a:avLst/>
          </a:prstGeom>
          <a:ln>
            <a:solidFill>
              <a:schemeClr val="bg2"/>
            </a:solidFill>
          </a:ln>
        </p:spPr>
      </p:pic>
    </p:spTree>
    <p:extLst>
      <p:ext uri="{BB962C8B-B14F-4D97-AF65-F5344CB8AC3E}">
        <p14:creationId xmlns:p14="http://schemas.microsoft.com/office/powerpoint/2010/main" val="3292407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bwMode="white">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 </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72536" y="2986685"/>
            <a:ext cx="10152346" cy="1631216"/>
          </a:xfrm>
          <a:prstGeom prst="rect">
            <a:avLst/>
          </a:prstGeom>
        </p:spPr>
        <p:txBody>
          <a:bodyPr wrap="square">
            <a:spAutoFit/>
          </a:bodyPr>
          <a:lstStyle/>
          <a:p>
            <a:pPr algn="ctr"/>
            <a:r>
              <a:rPr lang="da-DK" sz="10000" b="1" i="1" noProof="0">
                <a:solidFill>
                  <a:schemeClr val="bg1"/>
                </a:solidFill>
              </a:rPr>
              <a:t>Brug dem ikke</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186455"/>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potential fortrolig information.</a:t>
            </a:r>
            <a:br>
              <a:rPr lang="da-DK" sz="1800" b="0" noProof="0">
                <a:solidFill>
                  <a:schemeClr val="bg1"/>
                </a:solidFill>
              </a:rPr>
            </a:br>
            <a:endParaRPr lang="da-DK" sz="1800" b="0" noProof="0">
              <a:solidFill>
                <a:schemeClr val="bg1"/>
              </a:solidFill>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EDD1B834-21B9-465C-9079-F513D948AC58}" type="datetime2">
              <a:rPr lang="da-DK" smtClean="0"/>
              <a:t>5. juli 2024</a:t>
            </a:fld>
            <a:endParaRPr lang="da-DK"/>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A">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p:nvPr/>
        </p:nvSpPr>
        <p:spPr bwMode="ltGray">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BA5B130B-6397-CE40-984E-BA435887B098}"/>
              </a:ext>
            </a:extLst>
          </p:cNvPr>
          <p:cNvSpPr/>
          <p:nvPr/>
        </p:nvSpPr>
        <p:spPr bwMode="white">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8" name="5.element top">
            <a:extLst>
              <a:ext uri="{FF2B5EF4-FFF2-40B4-BE49-F238E27FC236}">
                <a16:creationId xmlns:a16="http://schemas.microsoft.com/office/drawing/2014/main" id="{CD858DFD-89AD-356F-2EA2-CEAC13713DC6}"/>
              </a:ext>
            </a:extLst>
          </p:cNvPr>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white">
          <a:xfrm>
            <a:off x="540000"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9" y="2144713"/>
            <a:ext cx="7288214"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3600" y="6317638"/>
            <a:ext cx="1551600" cy="180000"/>
          </a:xfrm>
        </p:spPr>
        <p:txBody>
          <a:bodyPr anchor="b" anchorCtr="0"/>
          <a:lstStyle>
            <a:lvl1pPr>
              <a:defRPr>
                <a:solidFill>
                  <a:schemeClr val="bg1"/>
                </a:solidFill>
              </a:defRPr>
            </a:lvl1pPr>
          </a:lstStyle>
          <a:p>
            <a:fld id="{194517EF-6C18-4C00-86DA-5F1BD289DC2F}" type="datetime2">
              <a:rPr lang="da-DK" smtClean="0"/>
              <a:t>5. juli 2024</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7" y="6317638"/>
            <a:ext cx="5375276" cy="180000"/>
          </a:xfrm>
        </p:spPr>
        <p:txBody>
          <a:bodyPr anchor="b" anchorCtr="0"/>
          <a:lstStyle>
            <a:lvl1pPr>
              <a:defRPr>
                <a:solidFill>
                  <a:schemeClr val="bg1"/>
                </a:solidFill>
              </a:defRPr>
            </a:lvl1pPr>
          </a:lstStyle>
          <a:p>
            <a:endParaRPr lang="da-DK"/>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25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lide B">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4ACFE397-812C-4101-ACDF-B8D73B34B351}"/>
              </a:ext>
            </a:extLst>
          </p:cNvPr>
          <p:cNvSpPr/>
          <p:nvPr/>
        </p:nvSpPr>
        <p:spPr bwMode="gray">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F7CFAEA8-D0DE-02F3-C103-F385D9CCE6F6}"/>
              </a:ext>
            </a:extLst>
          </p:cNvPr>
          <p:cNvSpPr/>
          <p:nvPr userDrawn="1"/>
        </p:nvSpPr>
        <p:spPr bwMode="white">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3600" y="6317638"/>
            <a:ext cx="1551600" cy="180000"/>
          </a:xfrm>
        </p:spPr>
        <p:txBody>
          <a:bodyPr anchor="b" anchorCtr="0"/>
          <a:lstStyle>
            <a:lvl1pPr>
              <a:defRPr>
                <a:solidFill>
                  <a:schemeClr val="bg1"/>
                </a:solidFill>
              </a:defRPr>
            </a:lvl1pPr>
          </a:lstStyle>
          <a:p>
            <a:fld id="{BF58CAB1-C910-4E7A-974B-92DF3EFACA82}" type="datetime2">
              <a:rPr lang="da-DK" smtClean="0"/>
              <a:t>5. juli 2024</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a:solidFill>
                  <a:schemeClr val="bg1"/>
                </a:solidFill>
              </a:defRPr>
            </a:lvl1pPr>
          </a:lstStyle>
          <a:p>
            <a:endParaRPr lang="da-DK"/>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4988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A">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ltGray">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2"/>
          </a:solidFill>
        </p:spPr>
        <p:txBody>
          <a:bodyPr lIns="360000" tIns="108000" rIns="2052000"/>
          <a:lstStyle>
            <a:lvl1pPr marL="0" indent="0" algn="l">
              <a:buNone/>
              <a:defRPr sz="1400"/>
            </a:lvl1pPr>
          </a:lstStyle>
          <a:p>
            <a:r>
              <a:rPr lang="da-DK"/>
              <a:t>Klik på denne tekst og indsæt billede via Skyfish ikonet.</a:t>
            </a:r>
          </a:p>
        </p:txBody>
      </p:sp>
      <p:sp>
        <p:nvSpPr>
          <p:cNvPr id="3" name="Subtitle 2"/>
          <p:cNvSpPr>
            <a:spLocks noGrp="1"/>
          </p:cNvSpPr>
          <p:nvPr>
            <p:ph type="subTitle" idx="1" hasCustomPrompt="1"/>
          </p:nvPr>
        </p:nvSpPr>
        <p:spPr bwMode="white">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9" y="2144712"/>
            <a:ext cx="5735639" cy="2498400"/>
          </a:xfrm>
        </p:spPr>
        <p:txBody>
          <a:bodyPr anchor="ctr" anchorCtr="0"/>
          <a:lstStyle>
            <a:lvl1pPr algn="l">
              <a:defRPr sz="5400">
                <a:solidFill>
                  <a:schemeClr val="bg1"/>
                </a:solidFill>
              </a:defRPr>
            </a:lvl1pPr>
          </a:lstStyle>
          <a:p>
            <a:r>
              <a:rPr lang="da-DK"/>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a:solidFill>
                  <a:schemeClr val="bg1"/>
                </a:solidFill>
              </a:defRPr>
            </a:lvl1pPr>
          </a:lstStyle>
          <a:p>
            <a:fld id="{62C72FDE-E2C6-4CAA-8102-F3F413D072FD}" type="datetime2">
              <a:rPr lang="da-DK" smtClean="0"/>
              <a:t>5. juli 2024</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7" y="6317638"/>
            <a:ext cx="3822701" cy="180000"/>
          </a:xfrm>
        </p:spPr>
        <p:txBody>
          <a:bodyPr anchor="b" anchorCtr="0"/>
          <a:lstStyle>
            <a:lvl1pPr>
              <a:defRPr>
                <a:solidFill>
                  <a:schemeClr val="bg1"/>
                </a:solidFill>
              </a:defRPr>
            </a:lvl1pPr>
          </a:lstStyle>
          <a:p>
            <a:endParaRPr lang="da-DK"/>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42518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B">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2"/>
          </a:solidFill>
        </p:spPr>
        <p:txBody>
          <a:bodyPr lIns="360000" tIns="108000" rIns="2052000"/>
          <a:lstStyle>
            <a:lvl1pPr marL="0" indent="0" algn="l">
              <a:buNone/>
              <a:defRPr sz="1400"/>
            </a:lvl1pPr>
          </a:lstStyle>
          <a:p>
            <a:r>
              <a:rPr lang="da-DK"/>
              <a:t>Klik på denne tekst og indsæt billede via Skyfish ikonet.</a:t>
            </a:r>
          </a:p>
        </p:txBody>
      </p:sp>
      <p:sp>
        <p:nvSpPr>
          <p:cNvPr id="3" name="Subtitle 2"/>
          <p:cNvSpPr>
            <a:spLocks noGrp="1"/>
          </p:cNvSpPr>
          <p:nvPr>
            <p:ph type="subTitle" idx="1" hasCustomPrompt="1"/>
          </p:nvPr>
        </p:nvSpPr>
        <p:spPr>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accent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a:xfrm>
            <a:off x="540000" y="6317638"/>
            <a:ext cx="1551600" cy="180000"/>
          </a:xfrm>
        </p:spPr>
        <p:txBody>
          <a:bodyPr anchor="b" anchorCtr="0"/>
          <a:lstStyle>
            <a:lvl1pPr>
              <a:defRPr>
                <a:solidFill>
                  <a:schemeClr val="accent1"/>
                </a:solidFill>
              </a:defRPr>
            </a:lvl1pPr>
          </a:lstStyle>
          <a:p>
            <a:fld id="{2F8C0590-124B-47DE-AB02-B3BC0A3CBFBA}" type="datetime2">
              <a:rPr lang="da-DK" smtClean="0"/>
              <a:t>5. juli 2024</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a:xfrm>
            <a:off x="2452687" y="6317638"/>
            <a:ext cx="3822701" cy="180000"/>
          </a:xfrm>
        </p:spPr>
        <p:txBody>
          <a:bodyPr anchor="b" anchorCtr="0"/>
          <a:lstStyle>
            <a:lvl1pPr>
              <a:defRPr>
                <a:solidFill>
                  <a:schemeClr val="accent1"/>
                </a:solidFill>
              </a:defRPr>
            </a:lvl1pPr>
          </a:lstStyle>
          <a:p>
            <a:endParaRPr lang="da-DK"/>
          </a:p>
        </p:txBody>
      </p:sp>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35309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p:nvPr/>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white">
          <a:xfrm>
            <a:off x="540001" y="2144713"/>
            <a:ext cx="2508000" cy="4352924"/>
          </a:xfrm>
        </p:spPr>
        <p:txBody>
          <a:bodyPr/>
          <a:lstStyle>
            <a:lvl1pPr>
              <a:defRPr sz="2400"/>
            </a:lvl1pPr>
          </a:lstStyle>
          <a:p>
            <a:r>
              <a:rPr lang="da-DK"/>
              <a:t>Klik for at tilføje Agenda titel</a:t>
            </a:r>
          </a:p>
        </p:txBody>
      </p:sp>
      <p:sp>
        <p:nvSpPr>
          <p:cNvPr id="7" name="Text Placeholder 2"/>
          <p:cNvSpPr>
            <a:spLocks noGrp="1"/>
          </p:cNvSpPr>
          <p:nvPr userDrawn="1">
            <p:ph type="body" sz="quarter" idx="13" hasCustomPrompt="1"/>
          </p:nvPr>
        </p:nvSpPr>
        <p:spPr bwMode="white">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a:t>Klik for at tilføje agendapunkt                                       Enter + TAB for at se næste tekstformat                                SHIFT+TAB for at se foregående tekstformat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a:t>6</a:t>
            </a:r>
          </a:p>
          <a:p>
            <a:pPr lvl="6"/>
            <a:r>
              <a:rPr lang="da-DK" noProof="0"/>
              <a:t>7</a:t>
            </a:r>
          </a:p>
          <a:p>
            <a:pPr lvl="7"/>
            <a:r>
              <a:rPr lang="da-DK" noProof="0"/>
              <a:t>8</a:t>
            </a:r>
          </a:p>
          <a:p>
            <a:pPr lvl="8"/>
            <a:r>
              <a:rPr lang="da-DK" noProof="0"/>
              <a:t>9</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white"/>
        <p:txBody>
          <a:bodyPr/>
          <a:lstStyle/>
          <a:p>
            <a:fld id="{2F73D17A-8DD1-429D-BC48-063B1AC09013}" type="datetime2">
              <a:rPr lang="da-DK" smtClean="0"/>
              <a:t>5. juli 2024</a:t>
            </a:fld>
            <a:endParaRPr lang="da-DK"/>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white">
          <a:xfrm>
            <a:off x="3406775" y="360000"/>
            <a:ext cx="5376863" cy="180000"/>
          </a:xfrm>
        </p:spPr>
        <p:txBody>
          <a:bodyPr/>
          <a:lstStyle/>
          <a:p>
            <a:endParaRPr lang="da-DK"/>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white"/>
        <p:txBody>
          <a:bodyPr/>
          <a:lstStyle/>
          <a:p>
            <a:fld id="{23AA811B-2EBD-4900-905E-5BE206449611}" type="slidenum">
              <a:rPr lang="da-DK" smtClean="0"/>
              <a:pPr/>
              <a:t>‹nr.›</a:t>
            </a:fld>
            <a:endParaRPr lang="da-DK"/>
          </a:p>
        </p:txBody>
      </p:sp>
      <p:sp>
        <p:nvSpPr>
          <p:cNvPr id="17" name="Freeform: Shape 16">
            <a:extLst>
              <a:ext uri="{FF2B5EF4-FFF2-40B4-BE49-F238E27FC236}">
                <a16:creationId xmlns:a16="http://schemas.microsoft.com/office/drawing/2014/main" id="{11864AF0-0735-6CCD-F469-C59F39BECFF4}"/>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p:nvPr/>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white">
          <a:xfrm>
            <a:off x="540001" y="2144713"/>
            <a:ext cx="2508000" cy="4353286"/>
          </a:xfrm>
        </p:spPr>
        <p:txBody>
          <a:bodyPr/>
          <a:lstStyle>
            <a:lvl1pPr>
              <a:defRPr sz="2400"/>
            </a:lvl1pPr>
          </a:lstStyle>
          <a:p>
            <a:r>
              <a:rPr lang="da-DK"/>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white">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a:t>0900</a:t>
            </a:r>
          </a:p>
          <a:p>
            <a:pPr lvl="1"/>
            <a:r>
              <a:rPr lang="da-DK"/>
              <a:t>0900</a:t>
            </a:r>
          </a:p>
          <a:p>
            <a:pPr lvl="2"/>
            <a:r>
              <a:rPr lang="da-DK"/>
              <a:t>0900</a:t>
            </a:r>
          </a:p>
          <a:p>
            <a:pPr lvl="3"/>
            <a:r>
              <a:rPr lang="da-DK"/>
              <a:t>0900</a:t>
            </a:r>
          </a:p>
          <a:p>
            <a:pPr lvl="4"/>
            <a:r>
              <a:rPr lang="da-DK"/>
              <a:t>0900</a:t>
            </a:r>
          </a:p>
          <a:p>
            <a:pPr lvl="5"/>
            <a:r>
              <a:rPr lang="da-DK"/>
              <a:t>0900</a:t>
            </a:r>
          </a:p>
          <a:p>
            <a:pPr lvl="6"/>
            <a:r>
              <a:rPr lang="da-DK"/>
              <a:t>0900</a:t>
            </a:r>
          </a:p>
          <a:p>
            <a:pPr lvl="7"/>
            <a:r>
              <a:rPr lang="da-DK"/>
              <a:t>0900</a:t>
            </a:r>
          </a:p>
          <a:p>
            <a:pPr lvl="8"/>
            <a:r>
              <a:rPr lang="da-DK"/>
              <a:t>0900</a:t>
            </a:r>
          </a:p>
        </p:txBody>
      </p:sp>
      <p:sp>
        <p:nvSpPr>
          <p:cNvPr id="7" name="Text Placeholder 2"/>
          <p:cNvSpPr>
            <a:spLocks noGrp="1"/>
          </p:cNvSpPr>
          <p:nvPr>
            <p:ph type="body" sz="quarter" idx="13" hasCustomPrompt="1"/>
          </p:nvPr>
        </p:nvSpPr>
        <p:spPr bwMode="white">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a:t>Klik for at tilføje agendapunkt                      Enter+TAB for at se næste tekstformat   SHIFT+TAB for at se foregående tekstformat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a:t>6</a:t>
            </a:r>
          </a:p>
          <a:p>
            <a:pPr lvl="6"/>
            <a:r>
              <a:rPr lang="da-DK" noProof="0"/>
              <a:t>7</a:t>
            </a:r>
          </a:p>
          <a:p>
            <a:pPr lvl="7"/>
            <a:r>
              <a:rPr lang="da-DK" noProof="0"/>
              <a:t>8</a:t>
            </a:r>
          </a:p>
          <a:p>
            <a:pPr lvl="8"/>
            <a:r>
              <a:rPr lang="da-DK" noProof="0"/>
              <a:t>9</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white"/>
        <p:txBody>
          <a:bodyPr/>
          <a:lstStyle/>
          <a:p>
            <a:fld id="{5E3C4EAF-05F7-419B-9433-4FDD3BC8F2F8}" type="datetime2">
              <a:rPr lang="da-DK" smtClean="0"/>
              <a:t>5. juli 2024</a:t>
            </a:fld>
            <a:endParaRPr lang="da-DK"/>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white">
          <a:xfrm>
            <a:off x="3406775" y="360000"/>
            <a:ext cx="5376863" cy="180000"/>
          </a:xfrm>
        </p:spPr>
        <p:txBody>
          <a:bodyPr/>
          <a:lstStyle/>
          <a:p>
            <a:endParaRPr lang="da-DK"/>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white"/>
        <p:txBody>
          <a:bodyPr/>
          <a:lstStyle/>
          <a:p>
            <a:fld id="{23AA811B-2EBD-4900-905E-5BE206449611}" type="slidenum">
              <a:rPr lang="da-DK" smtClean="0"/>
              <a:pPr/>
              <a:t>‹nr.›</a:t>
            </a:fld>
            <a:endParaRPr lang="da-DK"/>
          </a:p>
        </p:txBody>
      </p:sp>
      <p:sp>
        <p:nvSpPr>
          <p:cNvPr id="25" name="Freeform: Shape 24">
            <a:extLst>
              <a:ext uri="{FF2B5EF4-FFF2-40B4-BE49-F238E27FC236}">
                <a16:creationId xmlns:a16="http://schemas.microsoft.com/office/drawing/2014/main" id="{E356B7E7-56E7-252C-4511-DA94D4CE0ED5}"/>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33476651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Kanvas baggrund">
            <a:extLst>
              <a:ext uri="{FF2B5EF4-FFF2-40B4-BE49-F238E27FC236}">
                <a16:creationId xmlns:a16="http://schemas.microsoft.com/office/drawing/2014/main" id="{28D98138-61AE-5D63-9BB0-A4868E37AFBD}"/>
              </a:ext>
            </a:extLst>
          </p:cNvPr>
          <p:cNvSpPr/>
          <p:nvPr userDrawn="1"/>
        </p:nvSpPr>
        <p:spPr>
          <a:xfrm>
            <a:off x="0" y="0"/>
            <a:ext cx="12192000" cy="6858000"/>
          </a:xfrm>
          <a:prstGeom prst="rect">
            <a:avLst/>
          </a:prstGeom>
          <a:solidFill>
            <a:srgbClr val="F5F5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1" y="900000"/>
            <a:ext cx="11112499" cy="1244713"/>
          </a:xfrm>
          <a:prstGeom prst="rect">
            <a:avLst/>
          </a:prstGeom>
        </p:spPr>
        <p:txBody>
          <a:bodyPr vert="horz" lIns="0" tIns="0" rIns="0" bIns="0" rtlCol="0" anchor="t" anchorCtr="0">
            <a:noAutofit/>
          </a:bodyPr>
          <a:lstStyle/>
          <a:p>
            <a:r>
              <a:rPr lang="da-DK" err="1"/>
              <a:t>Click</a:t>
            </a:r>
            <a:r>
              <a:rPr lang="da-DK"/>
              <a:t> to </a:t>
            </a:r>
            <a:r>
              <a:rPr lang="da-DK" err="1"/>
              <a:t>add</a:t>
            </a:r>
            <a:r>
              <a:rPr lang="da-DK"/>
              <a:t> </a:t>
            </a:r>
            <a:r>
              <a:rPr lang="da-DK" err="1"/>
              <a:t>title</a:t>
            </a:r>
            <a:endParaRPr lang="da-DK"/>
          </a:p>
        </p:txBody>
      </p:sp>
      <p:sp>
        <p:nvSpPr>
          <p:cNvPr id="3" name="Text Placeholder 2"/>
          <p:cNvSpPr>
            <a:spLocks noGrp="1"/>
          </p:cNvSpPr>
          <p:nvPr>
            <p:ph type="body" idx="1"/>
          </p:nvPr>
        </p:nvSpPr>
        <p:spPr>
          <a:xfrm>
            <a:off x="539751" y="2145600"/>
            <a:ext cx="11111706" cy="4169687"/>
          </a:xfrm>
          <a:prstGeom prst="rect">
            <a:avLst/>
          </a:prstGeom>
        </p:spPr>
        <p:txBody>
          <a:bodyPr vert="horz" lIns="0" tIns="0" rIns="0" bIns="0" rtlCol="0">
            <a:noAutofit/>
          </a:bodyPr>
          <a:lstStyle/>
          <a:p>
            <a:pPr lvl="0"/>
            <a:r>
              <a:rPr lang="da-DK" noProof="0"/>
              <a:t>Level 1 (Enter &amp; TAB to view </a:t>
            </a:r>
            <a:r>
              <a:rPr lang="da-DK" noProof="0" err="1"/>
              <a:t>next</a:t>
            </a:r>
            <a:r>
              <a:rPr lang="da-DK" noProof="0"/>
              <a:t> </a:t>
            </a:r>
            <a:r>
              <a:rPr lang="da-DK" noProof="0" err="1"/>
              <a:t>text</a:t>
            </a:r>
            <a:r>
              <a:rPr lang="da-DK" noProof="0"/>
              <a:t> style, SHIFT+TAB to view </a:t>
            </a:r>
            <a:r>
              <a:rPr lang="da-DK" noProof="0" err="1"/>
              <a:t>previous</a:t>
            </a:r>
            <a:r>
              <a:rPr lang="da-DK" noProof="0"/>
              <a:t> </a:t>
            </a:r>
            <a:r>
              <a:rPr lang="da-DK" noProof="0" err="1"/>
              <a:t>text</a:t>
            </a:r>
            <a:r>
              <a:rPr lang="da-DK" noProof="0"/>
              <a:t> style)</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a:t>
            </a:r>
          </a:p>
          <a:p>
            <a:pPr lvl="6"/>
            <a:r>
              <a:rPr lang="da-DK" noProof="0"/>
              <a:t>Level 7, Small Header</a:t>
            </a:r>
          </a:p>
          <a:p>
            <a:pPr lvl="7"/>
            <a:r>
              <a:rPr lang="da-DK" noProof="0"/>
              <a:t>Level 8, Small Body</a:t>
            </a:r>
          </a:p>
          <a:p>
            <a:pPr lvl="8"/>
            <a:r>
              <a:rPr lang="da-DK" noProof="0"/>
              <a:t>Level 9, </a:t>
            </a:r>
            <a:r>
              <a:rPr lang="da-DK" noProof="0" err="1"/>
              <a:t>Infographic</a:t>
            </a:r>
            <a:endParaRPr lang="da-DK" noProof="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00000" y="360000"/>
            <a:ext cx="2148000" cy="180000"/>
          </a:xfrm>
          <a:prstGeom prst="rect">
            <a:avLst/>
          </a:prstGeom>
        </p:spPr>
        <p:txBody>
          <a:bodyPr vert="horz" lIns="0" tIns="0" rIns="0" bIns="0" rtlCol="0" anchor="t" anchorCtr="0"/>
          <a:lstStyle>
            <a:lvl1pPr algn="l">
              <a:defRPr sz="900">
                <a:solidFill>
                  <a:schemeClr val="tx1"/>
                </a:solidFill>
              </a:defRPr>
            </a:lvl1pPr>
          </a:lstStyle>
          <a:p>
            <a:fld id="{62F87BD2-D7DA-46DA-92E9-313CB845458A}" type="datetime2">
              <a:rPr lang="da-DK" smtClean="0"/>
              <a:t>5. juli 2024</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3406775" y="360000"/>
            <a:ext cx="3463925" cy="180000"/>
          </a:xfrm>
          <a:prstGeom prst="rect">
            <a:avLst/>
          </a:prstGeom>
        </p:spPr>
        <p:txBody>
          <a:bodyPr vert="horz" lIns="0" tIns="0" rIns="0" bIns="0" rtlCol="0" anchor="t" anchorCtr="0"/>
          <a:lstStyle>
            <a:lvl1pPr algn="l">
              <a:defRPr sz="900">
                <a:solidFill>
                  <a:schemeClr val="tx1"/>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540000" y="360000"/>
            <a:ext cx="360000" cy="180000"/>
          </a:xfrm>
          <a:prstGeom prst="rect">
            <a:avLst/>
          </a:prstGeom>
        </p:spPr>
        <p:txBody>
          <a:bodyPr vert="horz" lIns="0" tIns="0" rIns="0" bIns="0" rtlCol="0" anchor="t" anchorCtr="0"/>
          <a:lstStyle>
            <a:lvl1pPr algn="l">
              <a:defRPr sz="900">
                <a:solidFill>
                  <a:schemeClr val="tx1"/>
                </a:solidFill>
              </a:defRPr>
            </a:lvl1pPr>
          </a:lstStyle>
          <a:p>
            <a:fld id="{23AA811B-2EBD-4900-905E-5BE206449611}" type="slidenum">
              <a:rPr lang="da-DK" smtClean="0"/>
              <a:pPr/>
              <a:t>‹nr.›</a:t>
            </a:fld>
            <a:endParaRPr lang="da-DK"/>
          </a:p>
        </p:txBody>
      </p:sp>
      <p:sp>
        <p:nvSpPr>
          <p:cNvPr id="4" name="[WorkArea]" descr="&lt;?xml version=&quot;1.0&quot; encoding=&quot;utf-16&quot;?&gt;&#10;&lt;GridTheme xmlns:xsi=&quot;http://www.w3.org/2001/XMLSchema-instance&quot; xmlns:xsd=&quot;http://www.w3.org/2001/XMLSchema&quot;&gt;&#10;  &lt;GuideLines /&gt;&#10;  &lt;SubGrids&gt;&#10;    &lt;SubGrid&gt;&#10;      &lt;Left&gt;89.43307&lt;/Left&gt;&#10;      &lt;Top&gt;51.02362&lt;/Top&gt;&#10;      &lt;Width&gt;28.3464565&lt;/Width&gt;&#10;      &lt;Height&gt;429.448822&lt;/Height&gt;&#10;    &lt;/SubGrid&gt;&#10;    &lt;SubGrid&gt;&#10;      &lt;Left&gt;42.5196838&lt;/Left&gt;&#10;      &lt;Top&gt;51.02362&lt;/Top&gt;&#10;      &lt;Width&gt;46.9133873&lt;/Width&gt;&#10;      &lt;Height&gt;429.448822&lt;/Height&gt;&#10;    &lt;/SubGrid&gt;&#10;    &lt;SubGrid&gt;&#10;      &lt;Left&gt;164.692917&lt;/Left&gt;&#10;      &lt;Top&gt;51.02362&lt;/Top&gt;&#10;      &lt;Width&gt;28.3464565&lt;/Width&gt;&#10;      &lt;Height&gt;429.448822&lt;/Height&gt;&#10;    &lt;/SubGrid&gt;&#10;    &lt;SubGrid&gt;&#10;      &lt;Left&gt;117.779526&lt;/Left&gt;&#10;      &lt;Top&gt;51.02362&lt;/Top&gt;&#10;      &lt;Width&gt;46.9133873&lt;/Width&gt;&#10;      &lt;Height&gt;429.448822&lt;/Height&gt;&#10;    &lt;/SubGrid&gt;&#10;    &lt;SubGrid&gt;&#10;      &lt;Left&gt;193.039368&lt;/Left&gt;&#10;      &lt;Top&gt;51.02362&lt;/Top&gt;&#10;      &lt;Width&gt;46.9133873&lt;/Width&gt;&#10;      &lt;Height&gt;429.448822&lt;/Height&gt;&#10;    &lt;/SubGrid&gt;&#10;    &lt;SubGrid&gt;&#10;      &lt;Left&gt;239.952759&lt;/Left&gt;&#10;      &lt;Top&gt;51.02362&lt;/Top&gt;&#10;      &lt;Width&gt;28.3464565&lt;/Width&gt;&#10;      &lt;Height&gt;429.448822&lt;/Height&gt;&#10;    &lt;/SubGrid&gt;&#10;    &lt;SubGrid&gt;&#10;      &lt;Left&gt;268.299225&lt;/Left&gt;&#10;      &lt;Top&gt;51.02362&lt;/Top&gt;&#10;      &lt;Width&gt;46.9133873&lt;/Width&gt;&#10;      &lt;Height&gt;429.448822&lt;/Height&gt;&#10;    &lt;/SubGrid&gt;&#10;    &lt;SubGrid&gt;&#10;      &lt;Left&gt;315.2126&lt;/Left&gt;&#10;      &lt;Top&gt;51.02362&lt;/Top&gt;&#10;      &lt;Width&gt;28.3464565&lt;/Width&gt;&#10;      &lt;Height&gt;429.448822&lt;/Height&gt;&#10;    &lt;/SubGrid&gt;&#10;    &lt;SubGrid&gt;&#10;      &lt;Left&gt;390.472443&lt;/Left&gt;&#10;      &lt;Top&gt;51.02362&lt;/Top&gt;&#10;      &lt;Width&gt;28.3464565&lt;/Width&gt;&#10;      &lt;Height&gt;429.448822&lt;/Height&gt;&#10;    &lt;/SubGrid&gt;&#10;    &lt;SubGrid&gt;&#10;      &lt;Left&gt;343.559052&lt;/Left&gt;&#10;      &lt;Top&gt;51.02362&lt;/Top&gt;&#10;      &lt;Width&gt;46.9133873&lt;/Width&gt;&#10;      &lt;Height&gt;429.448822&lt;/Height&gt;&#10;    &lt;/SubGrid&gt;&#10;    &lt;SubGrid&gt;&#10;      &lt;Left&gt;418.8189&lt;/Left&gt;&#10;      &lt;Top&gt;51.02362&lt;/Top&gt;&#10;      &lt;Width&gt;46.9133873&lt;/Width&gt;&#10;      &lt;Height&gt;429.448822&lt;/Height&gt;&#10;    &lt;/SubGrid&gt;&#10;    &lt;SubGrid&gt;&#10;      &lt;Left&gt;465.732269&lt;/Left&gt;&#10;      &lt;Top&gt;51.02362&lt;/Top&gt;&#10;      &lt;Width&gt;28.3464565&lt;/Width&gt;&#10;      &lt;Height&gt;429.448822&lt;/Height&gt;&#10;    &lt;/SubGrid&gt;&#10;    &lt;SubGrid&gt;&#10;      &lt;Left&gt;494.078735&lt;/Left&gt;&#10;      &lt;Top&gt;51.02362&lt;/Top&gt;&#10;      &lt;Width&gt;46.9133873&lt;/Width&gt;&#10;      &lt;Height&gt;429.448822&lt;/Height&gt;&#10;    &lt;/SubGrid&gt;&#10;    &lt;SubGrid&gt;&#10;      &lt;Left&gt;540.9921&lt;/Left&gt;&#10;      &lt;Top&gt;51.02362&lt;/Top&gt;&#10;      &lt;Width&gt;28.3464565&lt;/Width&gt;&#10;      &lt;Height&gt;429.448822&lt;/Height&gt;&#10;    &lt;/SubGrid&gt;&#10;    &lt;SubGrid&gt;&#10;      &lt;Left&gt;569.338562&lt;/Left&gt;&#10;      &lt;Top&gt;51.02362&lt;/Top&gt;&#10;      &lt;Width&gt;46.9133873&lt;/Width&gt;&#10;      &lt;Height&gt;429.448822&lt;/Height&gt;&#10;    &lt;/SubGrid&gt;&#10;    &lt;SubGrid&gt;&#10;      &lt;Left&gt;616.251953&lt;/Left&gt;&#10;      &lt;Top&gt;51.02362&lt;/Top&gt;&#10;      &lt;Width&gt;28.3464565&lt;/Width&gt;&#10;      &lt;Height&gt;429.448822&lt;/Height&gt;&#10;    &lt;/SubGrid&gt;&#10;    &lt;SubGrid&gt;&#10;      &lt;Left&gt;644.5804&lt;/Left&gt;&#10;      &lt;Top&gt;51.02362&lt;/Top&gt;&#10;      &lt;Width&gt;46.9133873&lt;/Width&gt;&#10;      &lt;Height&gt;429.448822&lt;/Height&gt;&#10;    &lt;/SubGrid&gt;&#10;    &lt;SubGrid&gt;&#10;      &lt;Left&gt;691.4938&lt;/Left&gt;&#10;      &lt;Top&gt;51.02362&lt;/Top&gt;&#10;      &lt;Width&gt;28.3464565&lt;/Width&gt;&#10;      &lt;Height&gt;429.448822&lt;/Height&gt;&#10;    &lt;/SubGrid&gt;&#10;    &lt;SubGrid&gt;&#10;      &lt;Left&gt;719.8222&lt;/Left&gt;&#10;      &lt;Top&gt;51.02362&lt;/Top&gt;&#10;      &lt;Width&gt;46.9133873&lt;/Width&gt;&#10;      &lt;Height&gt;429.448822&lt;/Height&gt;&#10;    &lt;/SubGrid&gt;&#10;    &lt;SubGrid&gt;&#10;      &lt;Left&gt;766.7356&lt;/Left&gt;&#10;      &lt;Top&gt;51.02362&lt;/Top&gt;&#10;      &lt;Width&gt;28.3464565&lt;/Width&gt;&#10;      &lt;Height&gt;429.448822&lt;/Height&gt;&#10;    &lt;/SubGrid&gt;&#10;    &lt;SubGrid&gt;&#10;      &lt;Left&gt;795.064&lt;/Left&gt;&#10;      &lt;Top&gt;51.02362&lt;/Top&gt;&#10;      &lt;Width&gt;46.9133873&lt;/Width&gt;&#10;      &lt;Height&gt;429.448822&lt;/Height&gt;&#10;    &lt;/SubGrid&gt;&#10;    &lt;SubGrid&gt;&#10;      &lt;Left&gt;841.9774&lt;/Left&gt;&#10;      &lt;Top&gt;51.02362&lt;/Top&gt;&#10;      &lt;Width&gt;28.3464565&lt;/Width&gt;&#10;      &lt;Height&gt;429.448822&lt;/Height&gt;&#10;    &lt;/SubGrid&gt;&#10;    &lt;SubGrid&gt;&#10;      &lt;Left&gt;870.305847&lt;/Left&gt;&#10;      &lt;Top&gt;51.02362&lt;/Top&gt;&#10;      &lt;Width&gt;46.9133873&lt;/Width&gt;&#10;      &lt;Height&gt;429.448822&lt;/Height&gt;&#10;    &lt;/SubGrid&gt;&#10;  &lt;/SubGrids&gt;&#10;  &lt;WorkArea&gt;&#10;    &lt;Top&gt;51.02362&lt;/Top&gt;&#10;    &lt;Left&gt;42.5196838&lt;/Left&gt;&#10;    &lt;Width&gt;874.960632&lt;/Width&gt;&#10;    &lt;Height&gt;429.44882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E5AF2522-A942-49DC-8255-91BA5860C809}"/>
              </a:ext>
            </a:extLst>
          </p:cNvPr>
          <p:cNvSpPr/>
          <p:nvPr userDrawn="1"/>
        </p:nvSpPr>
        <p:spPr>
          <a:xfrm>
            <a:off x="540000" y="360000"/>
            <a:ext cx="11112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Logo">
            <a:extLst>
              <a:ext uri="{FF2B5EF4-FFF2-40B4-BE49-F238E27FC236}">
                <a16:creationId xmlns:a16="http://schemas.microsoft.com/office/drawing/2014/main" id="{103A634B-0CCA-D8E0-0F32-86F4704BB553}"/>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0" r:id="rId1"/>
    <p:sldLayoutId id="2147483809" r:id="rId2"/>
    <p:sldLayoutId id="2147483812" r:id="rId3"/>
    <p:sldLayoutId id="2147483795" r:id="rId4"/>
    <p:sldLayoutId id="2147483796" r:id="rId5"/>
    <p:sldLayoutId id="2147483794" r:id="rId6"/>
    <p:sldLayoutId id="2147483808" r:id="rId7"/>
    <p:sldLayoutId id="2147483737" r:id="rId8"/>
    <p:sldLayoutId id="2147483766" r:id="rId9"/>
    <p:sldLayoutId id="2147483731" r:id="rId10"/>
    <p:sldLayoutId id="2147483799" r:id="rId11"/>
    <p:sldLayoutId id="2147483771" r:id="rId12"/>
    <p:sldLayoutId id="2147483800" r:id="rId13"/>
    <p:sldLayoutId id="2147483815" r:id="rId14"/>
    <p:sldLayoutId id="2147483820" r:id="rId15"/>
    <p:sldLayoutId id="2147483821" r:id="rId16"/>
    <p:sldLayoutId id="2147483816" r:id="rId17"/>
    <p:sldLayoutId id="2147483819" r:id="rId18"/>
    <p:sldLayoutId id="2147483822" r:id="rId19"/>
    <p:sldLayoutId id="2147483823" r:id="rId20"/>
    <p:sldLayoutId id="2147483732" r:id="rId21"/>
    <p:sldLayoutId id="2147483755" r:id="rId22"/>
    <p:sldLayoutId id="2147483805" r:id="rId23"/>
    <p:sldLayoutId id="2147483803" r:id="rId24"/>
    <p:sldLayoutId id="2147483802" r:id="rId25"/>
    <p:sldLayoutId id="2147483768" r:id="rId26"/>
    <p:sldLayoutId id="2147483817" r:id="rId27"/>
    <p:sldLayoutId id="2147483818" r:id="rId28"/>
    <p:sldLayoutId id="2147483743" r:id="rId29"/>
    <p:sldLayoutId id="2147483744" r:id="rId30"/>
    <p:sldLayoutId id="2147483814" r:id="rId31"/>
    <p:sldLayoutId id="2147483813" r:id="rId32"/>
    <p:sldLayoutId id="2147483798" r:id="rId33"/>
    <p:sldLayoutId id="2147483787" r:id="rId34"/>
    <p:sldLayoutId id="2147483753" r:id="rId35"/>
  </p:sldLayoutIdLst>
  <p:hf hdr="0" ftr="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60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15" userDrawn="1">
          <p15:clr>
            <a:srgbClr val="A4A3A4"/>
          </p15:clr>
        </p15:guide>
        <p15:guide id="3" orient="horz" pos="226" userDrawn="1">
          <p15:clr>
            <a:srgbClr val="F26B43"/>
          </p15:clr>
        </p15:guide>
        <p15:guide id="4" orient="horz" pos="4093" userDrawn="1">
          <p15:clr>
            <a:srgbClr val="F26B43"/>
          </p15:clr>
        </p15:guide>
        <p15:guide id="5" pos="942" userDrawn="1">
          <p15:clr>
            <a:srgbClr val="A4A3A4"/>
          </p15:clr>
        </p15:guide>
        <p15:guide id="7" orient="horz" pos="1351" userDrawn="1">
          <p15:clr>
            <a:srgbClr val="A4A3A4"/>
          </p15:clr>
        </p15:guide>
        <p15:guide id="8" pos="1317" userDrawn="1">
          <p15:clr>
            <a:srgbClr val="A4A3A4"/>
          </p15:clr>
        </p15:guide>
        <p15:guide id="9" pos="1544" userDrawn="1">
          <p15:clr>
            <a:srgbClr val="A4A3A4"/>
          </p15:clr>
        </p15:guide>
        <p15:guide id="10" pos="1920" userDrawn="1">
          <p15:clr>
            <a:srgbClr val="A4A3A4"/>
          </p15:clr>
        </p15:guide>
        <p15:guide id="11" pos="2146" userDrawn="1">
          <p15:clr>
            <a:srgbClr val="A4A3A4"/>
          </p15:clr>
        </p15:guide>
        <p15:guide id="12" pos="2522" userDrawn="1">
          <p15:clr>
            <a:srgbClr val="A4A3A4"/>
          </p15:clr>
        </p15:guide>
        <p15:guide id="13" pos="2748" userDrawn="1">
          <p15:clr>
            <a:srgbClr val="A4A3A4"/>
          </p15:clr>
        </p15:guide>
        <p15:guide id="14" pos="3124" userDrawn="1">
          <p15:clr>
            <a:srgbClr val="A4A3A4"/>
          </p15:clr>
        </p15:guide>
        <p15:guide id="15" pos="3351" userDrawn="1">
          <p15:clr>
            <a:srgbClr val="A4A3A4"/>
          </p15:clr>
        </p15:guide>
        <p15:guide id="16" pos="3726" userDrawn="1">
          <p15:clr>
            <a:srgbClr val="A4A3A4"/>
          </p15:clr>
        </p15:guide>
        <p15:guide id="17" pos="3953" userDrawn="1">
          <p15:clr>
            <a:srgbClr val="A4A3A4"/>
          </p15:clr>
        </p15:guide>
        <p15:guide id="18" pos="4328" userDrawn="1">
          <p15:clr>
            <a:srgbClr val="A4A3A4"/>
          </p15:clr>
        </p15:guide>
        <p15:guide id="19" pos="4555" userDrawn="1">
          <p15:clr>
            <a:srgbClr val="A4A3A4"/>
          </p15:clr>
        </p15:guide>
        <p15:guide id="20" pos="4931" userDrawn="1">
          <p15:clr>
            <a:srgbClr val="A4A3A4"/>
          </p15:clr>
        </p15:guide>
        <p15:guide id="21" pos="5157" userDrawn="1">
          <p15:clr>
            <a:srgbClr val="A4A3A4"/>
          </p15:clr>
        </p15:guide>
        <p15:guide id="22" pos="5533" userDrawn="1">
          <p15:clr>
            <a:srgbClr val="A4A3A4"/>
          </p15:clr>
        </p15:guide>
        <p15:guide id="23" pos="5760" userDrawn="1">
          <p15:clr>
            <a:srgbClr val="A4A3A4"/>
          </p15:clr>
        </p15:guide>
        <p15:guide id="24" pos="6135" userDrawn="1">
          <p15:clr>
            <a:srgbClr val="A4A3A4"/>
          </p15:clr>
        </p15:guide>
        <p15:guide id="25" pos="6362" userDrawn="1">
          <p15:clr>
            <a:srgbClr val="A4A3A4"/>
          </p15:clr>
        </p15:guide>
        <p15:guide id="26" pos="6737" userDrawn="1">
          <p15:clr>
            <a:srgbClr val="A4A3A4"/>
          </p15:clr>
        </p15:guide>
        <p15:guide id="27" pos="6964" userDrawn="1">
          <p15:clr>
            <a:srgbClr val="A4A3A4"/>
          </p15:clr>
        </p15:guide>
        <p15:guide id="28" pos="73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iversitet@djoef.dk" TargetMode="Externa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mailto:karriere@djoef.dk" TargetMode="External"/><Relationship Id="rId2" Type="http://schemas.openxmlformats.org/officeDocument/2006/relationships/slideLayout" Target="../slideLayouts/slideLayout21.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0021934-908B-0244-5FE3-D40112C4C92C}"/>
              </a:ext>
            </a:extLst>
          </p:cNvPr>
          <p:cNvSpPr>
            <a:spLocks noGrp="1"/>
          </p:cNvSpPr>
          <p:nvPr>
            <p:ph type="ctrTitle"/>
          </p:nvPr>
        </p:nvSpPr>
        <p:spPr>
          <a:xfrm>
            <a:off x="539749" y="2144713"/>
            <a:ext cx="7287963" cy="2498400"/>
          </a:xfrm>
        </p:spPr>
        <p:txBody>
          <a:bodyPr/>
          <a:lstStyle/>
          <a:p>
            <a:br>
              <a:rPr lang="da-DK" dirty="0"/>
            </a:br>
            <a:br>
              <a:rPr lang="da-DK" dirty="0"/>
            </a:br>
            <a:r>
              <a:rPr lang="da-DK" dirty="0"/>
              <a:t>Guide til brug og opsætning af </a:t>
            </a:r>
            <a:br>
              <a:rPr lang="da-DK" dirty="0"/>
            </a:br>
            <a:r>
              <a:rPr lang="da-DK" dirty="0"/>
              <a:t>Djøfs Inklusionsspil </a:t>
            </a:r>
            <a:br>
              <a:rPr lang="da-DK" dirty="0"/>
            </a:br>
            <a:br>
              <a:rPr lang="da-DK" dirty="0"/>
            </a:br>
            <a:br>
              <a:rPr lang="da-DK" sz="1200" dirty="0"/>
            </a:br>
            <a:r>
              <a:rPr lang="da-DK" sz="1200" dirty="0"/>
              <a:t>Ved spørgsmål eller input, skriv til  </a:t>
            </a:r>
            <a:r>
              <a:rPr lang="da-DK" sz="1200" dirty="0">
                <a:hlinkClick r:id="rId3">
                  <a:extLst>
                    <a:ext uri="{A12FA001-AC4F-418D-AE19-62706E023703}">
                      <ahyp:hlinkClr xmlns:ahyp="http://schemas.microsoft.com/office/drawing/2018/hyperlinkcolor" val="tx"/>
                    </a:ext>
                  </a:extLst>
                </a:hlinkClick>
              </a:rPr>
              <a:t>diversitet@djoef.dk</a:t>
            </a:r>
            <a:r>
              <a:rPr lang="da-DK" sz="1200" dirty="0"/>
              <a:t> </a:t>
            </a:r>
            <a:br>
              <a:rPr lang="da-DK" sz="1200" dirty="0">
                <a:solidFill>
                  <a:schemeClr val="accent1">
                    <a:lumMod val="50000"/>
                  </a:schemeClr>
                </a:solidFill>
              </a:rPr>
            </a:br>
            <a:r>
              <a:rPr lang="da-DK" sz="1200" dirty="0"/>
              <a:t>2024</a:t>
            </a:r>
            <a:r>
              <a:rPr lang="da-DK" dirty="0"/>
              <a:t> </a:t>
            </a:r>
          </a:p>
        </p:txBody>
      </p:sp>
      <p:sp>
        <p:nvSpPr>
          <p:cNvPr id="5" name="Pladsholder til slidenummer 4">
            <a:extLst>
              <a:ext uri="{FF2B5EF4-FFF2-40B4-BE49-F238E27FC236}">
                <a16:creationId xmlns:a16="http://schemas.microsoft.com/office/drawing/2014/main" id="{12388876-064A-E16F-B1D2-737764DEA265}"/>
              </a:ext>
            </a:extLst>
          </p:cNvPr>
          <p:cNvSpPr>
            <a:spLocks noGrp="1"/>
          </p:cNvSpPr>
          <p:nvPr>
            <p:ph type="sldNum" sz="quarter" idx="17"/>
          </p:nvPr>
        </p:nvSpPr>
        <p:spPr/>
        <p:txBody>
          <a:bodyPr/>
          <a:lstStyle/>
          <a:p>
            <a:fld id="{23AA811B-2EBD-4900-905E-5BE206449611}" type="slidenum">
              <a:rPr lang="da-DK" smtClean="0"/>
              <a:pPr/>
              <a:t>1</a:t>
            </a:fld>
            <a:endParaRPr lang="da-DK"/>
          </a:p>
        </p:txBody>
      </p:sp>
    </p:spTree>
    <p:custDataLst>
      <p:tags r:id="rId1"/>
    </p:custDataLst>
    <p:extLst>
      <p:ext uri="{BB962C8B-B14F-4D97-AF65-F5344CB8AC3E}">
        <p14:creationId xmlns:p14="http://schemas.microsoft.com/office/powerpoint/2010/main" val="40780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DDAC40C-49EE-0CED-3FBD-2EECECBBA6A6}"/>
              </a:ext>
            </a:extLst>
          </p:cNvPr>
          <p:cNvSpPr>
            <a:spLocks noGrp="1"/>
          </p:cNvSpPr>
          <p:nvPr>
            <p:ph type="title"/>
          </p:nvPr>
        </p:nvSpPr>
        <p:spPr>
          <a:xfrm>
            <a:off x="1078709" y="899893"/>
            <a:ext cx="11112499" cy="1244713"/>
          </a:xfrm>
        </p:spPr>
        <p:txBody>
          <a:bodyPr/>
          <a:lstStyle/>
          <a:p>
            <a:r>
              <a:rPr lang="da-DK"/>
              <a:t>Djøf faciliteret klubmøde  </a:t>
            </a:r>
          </a:p>
        </p:txBody>
      </p:sp>
      <p:sp>
        <p:nvSpPr>
          <p:cNvPr id="9" name="Pladsholder til indhold 8">
            <a:extLst>
              <a:ext uri="{FF2B5EF4-FFF2-40B4-BE49-F238E27FC236}">
                <a16:creationId xmlns:a16="http://schemas.microsoft.com/office/drawing/2014/main" id="{27534535-E9AF-7C3A-0A16-EBA047F18C40}"/>
              </a:ext>
            </a:extLst>
          </p:cNvPr>
          <p:cNvSpPr>
            <a:spLocks noGrp="1"/>
          </p:cNvSpPr>
          <p:nvPr>
            <p:ph idx="1"/>
          </p:nvPr>
        </p:nvSpPr>
        <p:spPr>
          <a:xfrm>
            <a:off x="1078706" y="1931245"/>
            <a:ext cx="9826004" cy="4169687"/>
          </a:xfrm>
        </p:spPr>
        <p:txBody>
          <a:bodyPr/>
          <a:lstStyle/>
          <a:p>
            <a:pPr marL="0" indent="0">
              <a:lnSpc>
                <a:spcPct val="150000"/>
              </a:lnSpc>
              <a:buNone/>
            </a:pPr>
            <a:r>
              <a:rPr lang="da-DK" sz="1800"/>
              <a:t>Spillet rummer mange dilemmaer og diskussioner, som kan foldes ud og drøftes grundigt, fx på et klubmøde i jeres AC/</a:t>
            </a:r>
            <a:r>
              <a:rPr lang="da-DK" sz="1800" err="1"/>
              <a:t>Djøfklub</a:t>
            </a:r>
            <a:r>
              <a:rPr lang="da-DK" sz="1800"/>
              <a:t>. En facilitator fra Djøf vil tage udgangspunkt i spillet og derudover facilitere drøftelserne, så I kommer bedst muligt omkring forskellige handlemuligheder i forhold til at sikre diversitet og inklusion hos jer. </a:t>
            </a:r>
          </a:p>
          <a:p>
            <a:pPr marL="0" indent="0">
              <a:lnSpc>
                <a:spcPct val="150000"/>
              </a:lnSpc>
              <a:buNone/>
            </a:pPr>
            <a:endParaRPr lang="da-DK" sz="1800"/>
          </a:p>
          <a:p>
            <a:pPr marL="0" indent="0">
              <a:lnSpc>
                <a:spcPct val="150000"/>
              </a:lnSpc>
              <a:buNone/>
            </a:pPr>
            <a:r>
              <a:rPr lang="da-DK" sz="1800"/>
              <a:t>Facilitatoren kører spillet fra sin pc og alle deltagere via deres telefoner/ </a:t>
            </a:r>
            <a:r>
              <a:rPr lang="da-DK" sz="1800" err="1"/>
              <a:t>devices</a:t>
            </a:r>
            <a:r>
              <a:rPr lang="da-DK" sz="1800"/>
              <a:t>. </a:t>
            </a:r>
          </a:p>
          <a:p>
            <a:pPr marL="0" indent="0">
              <a:lnSpc>
                <a:spcPct val="150000"/>
              </a:lnSpc>
              <a:buNone/>
            </a:pPr>
            <a:r>
              <a:rPr lang="da-DK" sz="1800"/>
              <a:t>Book et klubmøde med facilitering af Djøfs Inklusionsspil ved at skrive eller ringe til os:</a:t>
            </a:r>
            <a:br>
              <a:rPr lang="da-DK" sz="1800"/>
            </a:br>
            <a:endParaRPr lang="da-DK" sz="1800"/>
          </a:p>
          <a:p>
            <a:pPr marL="0" indent="0">
              <a:lnSpc>
                <a:spcPct val="150000"/>
              </a:lnSpc>
              <a:buNone/>
            </a:pPr>
            <a:r>
              <a:rPr lang="da-DK" sz="1800"/>
              <a:t>Mail: </a:t>
            </a:r>
            <a:r>
              <a:rPr lang="da-DK" sz="1800">
                <a:hlinkClick r:id="rId3"/>
              </a:rPr>
              <a:t>karriere@djoef.dk</a:t>
            </a:r>
            <a:r>
              <a:rPr lang="da-DK" sz="1800"/>
              <a:t> 			</a:t>
            </a:r>
          </a:p>
          <a:p>
            <a:pPr marL="0" indent="0">
              <a:lnSpc>
                <a:spcPct val="150000"/>
              </a:lnSpc>
              <a:buNone/>
            </a:pPr>
            <a:r>
              <a:rPr lang="da-DK" sz="1800"/>
              <a:t>Tlf.: 33 95 97 00  		 </a:t>
            </a:r>
          </a:p>
        </p:txBody>
      </p:sp>
      <p:sp>
        <p:nvSpPr>
          <p:cNvPr id="8" name="Pladsholder til slidenummer 7">
            <a:extLst>
              <a:ext uri="{FF2B5EF4-FFF2-40B4-BE49-F238E27FC236}">
                <a16:creationId xmlns:a16="http://schemas.microsoft.com/office/drawing/2014/main" id="{419E1649-90B9-0551-E4A9-7CCDE5AFC31B}"/>
              </a:ext>
            </a:extLst>
          </p:cNvPr>
          <p:cNvSpPr>
            <a:spLocks noGrp="1"/>
          </p:cNvSpPr>
          <p:nvPr>
            <p:ph type="sldNum" sz="quarter" idx="20"/>
          </p:nvPr>
        </p:nvSpPr>
        <p:spPr/>
        <p:txBody>
          <a:bodyPr/>
          <a:lstStyle/>
          <a:p>
            <a:fld id="{23AA811B-2EBD-4900-905E-5BE206449611}" type="slidenum">
              <a:rPr lang="da-DK" smtClean="0"/>
              <a:pPr/>
              <a:t>10</a:t>
            </a:fld>
            <a:endParaRPr lang="da-DK"/>
          </a:p>
        </p:txBody>
      </p:sp>
      <p:sp>
        <p:nvSpPr>
          <p:cNvPr id="11" name="Rektangel 10">
            <a:extLst>
              <a:ext uri="{FF2B5EF4-FFF2-40B4-BE49-F238E27FC236}">
                <a16:creationId xmlns:a16="http://schemas.microsoft.com/office/drawing/2014/main" id="{0678F56B-F86C-2B7C-2E27-A07FCDFF5E52}"/>
              </a:ext>
            </a:extLst>
          </p:cNvPr>
          <p:cNvSpPr/>
          <p:nvPr/>
        </p:nvSpPr>
        <p:spPr>
          <a:xfrm>
            <a:off x="0" y="0"/>
            <a:ext cx="82126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Titel 7">
            <a:extLst>
              <a:ext uri="{FF2B5EF4-FFF2-40B4-BE49-F238E27FC236}">
                <a16:creationId xmlns:a16="http://schemas.microsoft.com/office/drawing/2014/main" id="{561CA37B-32A8-1ED8-E4DA-4CEC2766B448}"/>
              </a:ext>
            </a:extLst>
          </p:cNvPr>
          <p:cNvSpPr txBox="1">
            <a:spLocks/>
          </p:cNvSpPr>
          <p:nvPr/>
        </p:nvSpPr>
        <p:spPr>
          <a:xfrm rot="16200000">
            <a:off x="-3018364" y="3018367"/>
            <a:ext cx="6858002" cy="8212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spTree>
    <p:custDataLst>
      <p:tags r:id="rId1"/>
    </p:custDataLst>
    <p:extLst>
      <p:ext uri="{BB962C8B-B14F-4D97-AF65-F5344CB8AC3E}">
        <p14:creationId xmlns:p14="http://schemas.microsoft.com/office/powerpoint/2010/main" val="427311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925BC-2060-5BB7-4A84-35F76328C889}"/>
              </a:ext>
            </a:extLst>
          </p:cNvPr>
          <p:cNvSpPr>
            <a:spLocks noGrp="1"/>
          </p:cNvSpPr>
          <p:nvPr>
            <p:ph type="ctrTitle"/>
          </p:nvPr>
        </p:nvSpPr>
        <p:spPr>
          <a:xfrm>
            <a:off x="1907177" y="2178000"/>
            <a:ext cx="7623130" cy="2502000"/>
          </a:xfrm>
        </p:spPr>
        <p:txBody>
          <a:bodyPr/>
          <a:lstStyle/>
          <a:p>
            <a:r>
              <a:rPr lang="da-DK" dirty="0"/>
              <a:t>Del 2: </a:t>
            </a:r>
            <a:br>
              <a:rPr lang="da-DK" dirty="0"/>
            </a:br>
            <a:r>
              <a:rPr lang="da-DK" dirty="0"/>
              <a:t>Teknisk opsætning af Djøfs Inklusionsspil (</a:t>
            </a:r>
            <a:r>
              <a:rPr lang="da-DK" dirty="0" err="1"/>
              <a:t>multi-player</a:t>
            </a:r>
            <a:r>
              <a:rPr lang="da-DK" dirty="0"/>
              <a:t>)</a:t>
            </a:r>
          </a:p>
        </p:txBody>
      </p:sp>
    </p:spTree>
    <p:extLst>
      <p:ext uri="{BB962C8B-B14F-4D97-AF65-F5344CB8AC3E}">
        <p14:creationId xmlns:p14="http://schemas.microsoft.com/office/powerpoint/2010/main" val="258373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F17FF56-1C25-FB6B-8FCA-BB33971CD798}"/>
              </a:ext>
            </a:extLst>
          </p:cNvPr>
          <p:cNvSpPr>
            <a:spLocks noGrp="1"/>
          </p:cNvSpPr>
          <p:nvPr>
            <p:ph type="title"/>
          </p:nvPr>
        </p:nvSpPr>
        <p:spPr>
          <a:xfrm>
            <a:off x="1085850" y="900000"/>
            <a:ext cx="10566400" cy="1244713"/>
          </a:xfrm>
        </p:spPr>
        <p:txBody>
          <a:bodyPr/>
          <a:lstStyle/>
          <a:p>
            <a:r>
              <a:rPr lang="da-DK"/>
              <a:t>Start spillet </a:t>
            </a:r>
            <a:br>
              <a:rPr lang="da-DK"/>
            </a:br>
            <a:endParaRPr lang="da-DK"/>
          </a:p>
        </p:txBody>
      </p:sp>
      <p:pic>
        <p:nvPicPr>
          <p:cNvPr id="3" name="Pladsholder til indhold 2">
            <a:extLst>
              <a:ext uri="{FF2B5EF4-FFF2-40B4-BE49-F238E27FC236}">
                <a16:creationId xmlns:a16="http://schemas.microsoft.com/office/drawing/2014/main" id="{3FFB21C2-AFD1-CDD9-D540-C48EC5E058FF}"/>
              </a:ext>
            </a:extLst>
          </p:cNvPr>
          <p:cNvPicPr>
            <a:picLocks noGrp="1" noChangeAspect="1"/>
          </p:cNvPicPr>
          <p:nvPr>
            <p:ph idx="1"/>
          </p:nvPr>
        </p:nvPicPr>
        <p:blipFill>
          <a:blip r:embed="rId2"/>
          <a:stretch>
            <a:fillRect/>
          </a:stretch>
        </p:blipFill>
        <p:spPr>
          <a:xfrm>
            <a:off x="4305400" y="622330"/>
            <a:ext cx="5518150" cy="2765788"/>
          </a:xfrm>
        </p:spPr>
      </p:pic>
      <p:sp>
        <p:nvSpPr>
          <p:cNvPr id="7" name="Pladsholder til slidenummer 6">
            <a:extLst>
              <a:ext uri="{FF2B5EF4-FFF2-40B4-BE49-F238E27FC236}">
                <a16:creationId xmlns:a16="http://schemas.microsoft.com/office/drawing/2014/main" id="{1A68B7A2-8526-8110-ECCF-CB6C0F06CC72}"/>
              </a:ext>
            </a:extLst>
          </p:cNvPr>
          <p:cNvSpPr>
            <a:spLocks noGrp="1"/>
          </p:cNvSpPr>
          <p:nvPr>
            <p:ph type="sldNum" sz="quarter" idx="20"/>
          </p:nvPr>
        </p:nvSpPr>
        <p:spPr/>
        <p:txBody>
          <a:bodyPr/>
          <a:lstStyle/>
          <a:p>
            <a:fld id="{23AA811B-2EBD-4900-905E-5BE206449611}" type="slidenum">
              <a:rPr lang="da-DK" smtClean="0"/>
              <a:pPr/>
              <a:t>12</a:t>
            </a:fld>
            <a:endParaRPr lang="da-DK"/>
          </a:p>
        </p:txBody>
      </p:sp>
      <p:sp>
        <p:nvSpPr>
          <p:cNvPr id="11" name="Rektangel 10">
            <a:extLst>
              <a:ext uri="{FF2B5EF4-FFF2-40B4-BE49-F238E27FC236}">
                <a16:creationId xmlns:a16="http://schemas.microsoft.com/office/drawing/2014/main" id="{FDDAD00D-AA41-4205-8CB0-E3907068A277}"/>
              </a:ext>
            </a:extLst>
          </p:cNvPr>
          <p:cNvSpPr/>
          <p:nvPr/>
        </p:nvSpPr>
        <p:spPr>
          <a:xfrm>
            <a:off x="0" y="0"/>
            <a:ext cx="82126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Titel 7">
            <a:extLst>
              <a:ext uri="{FF2B5EF4-FFF2-40B4-BE49-F238E27FC236}">
                <a16:creationId xmlns:a16="http://schemas.microsoft.com/office/drawing/2014/main" id="{74C4BA77-E017-7890-6B27-89CD952852C6}"/>
              </a:ext>
            </a:extLst>
          </p:cNvPr>
          <p:cNvSpPr txBox="1">
            <a:spLocks/>
          </p:cNvSpPr>
          <p:nvPr/>
        </p:nvSpPr>
        <p:spPr>
          <a:xfrm rot="16200000">
            <a:off x="-3018364" y="3018367"/>
            <a:ext cx="6858002" cy="8212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sp>
        <p:nvSpPr>
          <p:cNvPr id="16" name="Tekstfelt 15">
            <a:extLst>
              <a:ext uri="{FF2B5EF4-FFF2-40B4-BE49-F238E27FC236}">
                <a16:creationId xmlns:a16="http://schemas.microsoft.com/office/drawing/2014/main" id="{3F0DA42D-175A-DB53-CCEC-7EB0515FF142}"/>
              </a:ext>
            </a:extLst>
          </p:cNvPr>
          <p:cNvSpPr txBox="1"/>
          <p:nvPr/>
        </p:nvSpPr>
        <p:spPr>
          <a:xfrm>
            <a:off x="1120230" y="1834146"/>
            <a:ext cx="3185167" cy="553998"/>
          </a:xfrm>
          <a:prstGeom prst="rect">
            <a:avLst/>
          </a:prstGeom>
          <a:noFill/>
        </p:spPr>
        <p:txBody>
          <a:bodyPr wrap="none" lIns="0" tIns="0" rIns="0" bIns="0" rtlCol="0">
            <a:spAutoFit/>
          </a:bodyPr>
          <a:lstStyle/>
          <a:p>
            <a:pPr algn="l"/>
            <a:r>
              <a:rPr lang="da-DK"/>
              <a:t>Vælg ”Start ny session” eller </a:t>
            </a:r>
          </a:p>
          <a:p>
            <a:pPr algn="l"/>
            <a:r>
              <a:rPr lang="da-DK"/>
              <a:t>”Fortsæt sidste session” </a:t>
            </a:r>
          </a:p>
        </p:txBody>
      </p:sp>
      <p:sp>
        <p:nvSpPr>
          <p:cNvPr id="17" name="Tekstfelt 16">
            <a:extLst>
              <a:ext uri="{FF2B5EF4-FFF2-40B4-BE49-F238E27FC236}">
                <a16:creationId xmlns:a16="http://schemas.microsoft.com/office/drawing/2014/main" id="{03BBF851-9E0E-3238-A791-32F6AD948DB8}"/>
              </a:ext>
            </a:extLst>
          </p:cNvPr>
          <p:cNvSpPr txBox="1"/>
          <p:nvPr/>
        </p:nvSpPr>
        <p:spPr>
          <a:xfrm>
            <a:off x="2348777" y="3720575"/>
            <a:ext cx="3436838" cy="276999"/>
          </a:xfrm>
          <a:prstGeom prst="rect">
            <a:avLst/>
          </a:prstGeom>
          <a:noFill/>
        </p:spPr>
        <p:txBody>
          <a:bodyPr wrap="none" lIns="0" tIns="0" rIns="0" bIns="0" rtlCol="0">
            <a:spAutoFit/>
          </a:bodyPr>
          <a:lstStyle/>
          <a:p>
            <a:pPr algn="l"/>
            <a:r>
              <a:rPr lang="da-DK"/>
              <a:t>Tryk igen på ”Start ny session” </a:t>
            </a:r>
          </a:p>
        </p:txBody>
      </p:sp>
      <p:sp>
        <p:nvSpPr>
          <p:cNvPr id="18" name="Tekstfelt 17">
            <a:extLst>
              <a:ext uri="{FF2B5EF4-FFF2-40B4-BE49-F238E27FC236}">
                <a16:creationId xmlns:a16="http://schemas.microsoft.com/office/drawing/2014/main" id="{A03D5D8B-7D95-6690-0933-5117FCAA8AA3}"/>
              </a:ext>
            </a:extLst>
          </p:cNvPr>
          <p:cNvSpPr txBox="1"/>
          <p:nvPr/>
        </p:nvSpPr>
        <p:spPr>
          <a:xfrm>
            <a:off x="1033666" y="4797824"/>
            <a:ext cx="2798839" cy="1384995"/>
          </a:xfrm>
          <a:prstGeom prst="rect">
            <a:avLst/>
          </a:prstGeom>
          <a:noFill/>
        </p:spPr>
        <p:txBody>
          <a:bodyPr wrap="square" lIns="0" tIns="0" rIns="0" bIns="0" rtlCol="0">
            <a:spAutoFit/>
          </a:bodyPr>
          <a:lstStyle/>
          <a:p>
            <a:pPr algn="l"/>
            <a:r>
              <a:rPr lang="da-DK"/>
              <a:t>Indtast noget tilfældigt her – det bruges ikke for at identificere brugere, men til at adskille forskellige sessioner </a:t>
            </a:r>
          </a:p>
        </p:txBody>
      </p:sp>
      <p:pic>
        <p:nvPicPr>
          <p:cNvPr id="6" name="Billede 5">
            <a:extLst>
              <a:ext uri="{FF2B5EF4-FFF2-40B4-BE49-F238E27FC236}">
                <a16:creationId xmlns:a16="http://schemas.microsoft.com/office/drawing/2014/main" id="{86028635-C64D-EC53-48B4-52C90C9F5F5D}"/>
              </a:ext>
            </a:extLst>
          </p:cNvPr>
          <p:cNvPicPr>
            <a:picLocks noChangeAspect="1"/>
          </p:cNvPicPr>
          <p:nvPr/>
        </p:nvPicPr>
        <p:blipFill>
          <a:blip r:embed="rId3"/>
          <a:stretch>
            <a:fillRect/>
          </a:stretch>
        </p:blipFill>
        <p:spPr>
          <a:xfrm>
            <a:off x="6202791" y="2738295"/>
            <a:ext cx="5449459" cy="2340518"/>
          </a:xfrm>
          <a:prstGeom prst="rect">
            <a:avLst/>
          </a:prstGeom>
        </p:spPr>
      </p:pic>
      <p:pic>
        <p:nvPicPr>
          <p:cNvPr id="10" name="Billede 9">
            <a:extLst>
              <a:ext uri="{FF2B5EF4-FFF2-40B4-BE49-F238E27FC236}">
                <a16:creationId xmlns:a16="http://schemas.microsoft.com/office/drawing/2014/main" id="{F5EBBB3C-EE3C-7A4B-C499-ECF6FB45F351}"/>
              </a:ext>
            </a:extLst>
          </p:cNvPr>
          <p:cNvPicPr>
            <a:picLocks noChangeAspect="1"/>
          </p:cNvPicPr>
          <p:nvPr/>
        </p:nvPicPr>
        <p:blipFill>
          <a:blip r:embed="rId4"/>
          <a:stretch>
            <a:fillRect/>
          </a:stretch>
        </p:blipFill>
        <p:spPr>
          <a:xfrm>
            <a:off x="4244566" y="4472458"/>
            <a:ext cx="4314596" cy="2312723"/>
          </a:xfrm>
          <a:prstGeom prst="rect">
            <a:avLst/>
          </a:prstGeom>
        </p:spPr>
      </p:pic>
    </p:spTree>
    <p:extLst>
      <p:ext uri="{BB962C8B-B14F-4D97-AF65-F5344CB8AC3E}">
        <p14:creationId xmlns:p14="http://schemas.microsoft.com/office/powerpoint/2010/main" val="4333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F17FF56-1C25-FB6B-8FCA-BB33971CD798}"/>
              </a:ext>
            </a:extLst>
          </p:cNvPr>
          <p:cNvSpPr>
            <a:spLocks noGrp="1"/>
          </p:cNvSpPr>
          <p:nvPr>
            <p:ph type="title"/>
          </p:nvPr>
        </p:nvSpPr>
        <p:spPr>
          <a:xfrm>
            <a:off x="1105989" y="900000"/>
            <a:ext cx="10546261" cy="1244713"/>
          </a:xfrm>
        </p:spPr>
        <p:txBody>
          <a:bodyPr/>
          <a:lstStyle/>
          <a:p>
            <a:r>
              <a:rPr lang="da-DK"/>
              <a:t>Deltager login  </a:t>
            </a:r>
          </a:p>
        </p:txBody>
      </p:sp>
      <p:sp>
        <p:nvSpPr>
          <p:cNvPr id="9" name="Pladsholder til indhold 8">
            <a:extLst>
              <a:ext uri="{FF2B5EF4-FFF2-40B4-BE49-F238E27FC236}">
                <a16:creationId xmlns:a16="http://schemas.microsoft.com/office/drawing/2014/main" id="{FA28BD90-94BD-1692-A20F-AA9BA947627A}"/>
              </a:ext>
            </a:extLst>
          </p:cNvPr>
          <p:cNvSpPr>
            <a:spLocks noGrp="1"/>
          </p:cNvSpPr>
          <p:nvPr>
            <p:ph idx="1"/>
          </p:nvPr>
        </p:nvSpPr>
        <p:spPr>
          <a:xfrm>
            <a:off x="1105195" y="2145600"/>
            <a:ext cx="10546261" cy="4169687"/>
          </a:xfrm>
        </p:spPr>
        <p:txBody>
          <a:bodyPr/>
          <a:lstStyle/>
          <a:p>
            <a:pPr marL="0" indent="0">
              <a:buNone/>
            </a:pPr>
            <a:r>
              <a:rPr lang="da-DK"/>
              <a:t>Alle deltagere logger på med </a:t>
            </a:r>
          </a:p>
          <a:p>
            <a:pPr marL="0" indent="0">
              <a:buNone/>
            </a:pPr>
            <a:r>
              <a:rPr lang="da-DK"/>
              <a:t>egne telefon/</a:t>
            </a:r>
            <a:r>
              <a:rPr lang="da-DK" err="1"/>
              <a:t>devices</a:t>
            </a:r>
            <a:r>
              <a:rPr lang="da-DK"/>
              <a:t> ved at </a:t>
            </a:r>
            <a:br>
              <a:rPr lang="da-DK"/>
            </a:br>
            <a:r>
              <a:rPr lang="da-DK"/>
              <a:t>scanne QR-koden </a:t>
            </a:r>
          </a:p>
          <a:p>
            <a:pPr marL="0" indent="0">
              <a:buNone/>
            </a:pPr>
            <a:endParaRPr lang="da-DK"/>
          </a:p>
          <a:p>
            <a:pPr marL="0" indent="0">
              <a:buNone/>
            </a:pPr>
            <a:r>
              <a:rPr lang="da-DK"/>
              <a:t>Indtast de fire symboler på </a:t>
            </a:r>
          </a:p>
          <a:p>
            <a:pPr marL="0" indent="0">
              <a:buNone/>
            </a:pPr>
            <a:r>
              <a:rPr lang="da-DK"/>
              <a:t>egne </a:t>
            </a:r>
            <a:r>
              <a:rPr lang="da-DK" err="1"/>
              <a:t>devices</a:t>
            </a:r>
            <a:r>
              <a:rPr lang="da-DK"/>
              <a:t> </a:t>
            </a:r>
          </a:p>
        </p:txBody>
      </p:sp>
      <p:sp>
        <p:nvSpPr>
          <p:cNvPr id="10" name="Pladsholder til tekst 9">
            <a:extLst>
              <a:ext uri="{FF2B5EF4-FFF2-40B4-BE49-F238E27FC236}">
                <a16:creationId xmlns:a16="http://schemas.microsoft.com/office/drawing/2014/main" id="{F0DE05DC-7927-9057-CA24-28DAEEF2699C}"/>
              </a:ext>
            </a:extLst>
          </p:cNvPr>
          <p:cNvSpPr>
            <a:spLocks noGrp="1"/>
          </p:cNvSpPr>
          <p:nvPr>
            <p:ph type="body" sz="quarter" idx="17"/>
          </p:nvPr>
        </p:nvSpPr>
        <p:spPr/>
        <p:txBody>
          <a:bodyPr/>
          <a:lstStyle/>
          <a:p>
            <a:endParaRPr lang="da-DK"/>
          </a:p>
        </p:txBody>
      </p:sp>
      <p:sp>
        <p:nvSpPr>
          <p:cNvPr id="7" name="Pladsholder til slidenummer 6">
            <a:extLst>
              <a:ext uri="{FF2B5EF4-FFF2-40B4-BE49-F238E27FC236}">
                <a16:creationId xmlns:a16="http://schemas.microsoft.com/office/drawing/2014/main" id="{1A68B7A2-8526-8110-ECCF-CB6C0F06CC72}"/>
              </a:ext>
            </a:extLst>
          </p:cNvPr>
          <p:cNvSpPr>
            <a:spLocks noGrp="1"/>
          </p:cNvSpPr>
          <p:nvPr>
            <p:ph type="sldNum" sz="quarter" idx="20"/>
          </p:nvPr>
        </p:nvSpPr>
        <p:spPr/>
        <p:txBody>
          <a:bodyPr/>
          <a:lstStyle/>
          <a:p>
            <a:fld id="{23AA811B-2EBD-4900-905E-5BE206449611}" type="slidenum">
              <a:rPr lang="da-DK" smtClean="0"/>
              <a:pPr/>
              <a:t>13</a:t>
            </a:fld>
            <a:endParaRPr lang="da-DK"/>
          </a:p>
        </p:txBody>
      </p:sp>
      <p:sp>
        <p:nvSpPr>
          <p:cNvPr id="11" name="Rektangel 10">
            <a:extLst>
              <a:ext uri="{FF2B5EF4-FFF2-40B4-BE49-F238E27FC236}">
                <a16:creationId xmlns:a16="http://schemas.microsoft.com/office/drawing/2014/main" id="{FDDAD00D-AA41-4205-8CB0-E3907068A277}"/>
              </a:ext>
            </a:extLst>
          </p:cNvPr>
          <p:cNvSpPr/>
          <p:nvPr/>
        </p:nvSpPr>
        <p:spPr>
          <a:xfrm>
            <a:off x="0" y="0"/>
            <a:ext cx="82126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Titel 7">
            <a:extLst>
              <a:ext uri="{FF2B5EF4-FFF2-40B4-BE49-F238E27FC236}">
                <a16:creationId xmlns:a16="http://schemas.microsoft.com/office/drawing/2014/main" id="{74C4BA77-E017-7890-6B27-89CD952852C6}"/>
              </a:ext>
            </a:extLst>
          </p:cNvPr>
          <p:cNvSpPr txBox="1">
            <a:spLocks/>
          </p:cNvSpPr>
          <p:nvPr/>
        </p:nvSpPr>
        <p:spPr>
          <a:xfrm rot="16200000">
            <a:off x="-3018364" y="3018367"/>
            <a:ext cx="6858002" cy="8212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pic>
        <p:nvPicPr>
          <p:cNvPr id="3" name="Billede 2">
            <a:extLst>
              <a:ext uri="{FF2B5EF4-FFF2-40B4-BE49-F238E27FC236}">
                <a16:creationId xmlns:a16="http://schemas.microsoft.com/office/drawing/2014/main" id="{3CD21A68-0A39-4AA4-0A4A-8058EAFE45D4}"/>
              </a:ext>
            </a:extLst>
          </p:cNvPr>
          <p:cNvPicPr>
            <a:picLocks noChangeAspect="1"/>
          </p:cNvPicPr>
          <p:nvPr/>
        </p:nvPicPr>
        <p:blipFill>
          <a:blip r:embed="rId2"/>
          <a:stretch>
            <a:fillRect/>
          </a:stretch>
        </p:blipFill>
        <p:spPr>
          <a:xfrm>
            <a:off x="4423043" y="2143612"/>
            <a:ext cx="7228413" cy="3517142"/>
          </a:xfrm>
          <a:prstGeom prst="rect">
            <a:avLst/>
          </a:prstGeom>
        </p:spPr>
      </p:pic>
      <p:sp>
        <p:nvSpPr>
          <p:cNvPr id="4" name="Ellipse 3">
            <a:extLst>
              <a:ext uri="{FF2B5EF4-FFF2-40B4-BE49-F238E27FC236}">
                <a16:creationId xmlns:a16="http://schemas.microsoft.com/office/drawing/2014/main" id="{79B2D48D-311E-2386-9557-E90737B5999F}"/>
              </a:ext>
            </a:extLst>
          </p:cNvPr>
          <p:cNvSpPr/>
          <p:nvPr/>
        </p:nvSpPr>
        <p:spPr>
          <a:xfrm>
            <a:off x="11000789" y="4721591"/>
            <a:ext cx="884743" cy="12356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5" name="Ellipse 4">
            <a:extLst>
              <a:ext uri="{FF2B5EF4-FFF2-40B4-BE49-F238E27FC236}">
                <a16:creationId xmlns:a16="http://schemas.microsoft.com/office/drawing/2014/main" id="{51758C43-6DE6-34EA-390B-6B7F38E6D2F5}"/>
              </a:ext>
            </a:extLst>
          </p:cNvPr>
          <p:cNvSpPr/>
          <p:nvPr/>
        </p:nvSpPr>
        <p:spPr>
          <a:xfrm rot="16200000">
            <a:off x="7396123" y="4520892"/>
            <a:ext cx="1235682" cy="153617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cxnSp>
        <p:nvCxnSpPr>
          <p:cNvPr id="13" name="Lige pilforbindelse 12">
            <a:extLst>
              <a:ext uri="{FF2B5EF4-FFF2-40B4-BE49-F238E27FC236}">
                <a16:creationId xmlns:a16="http://schemas.microsoft.com/office/drawing/2014/main" id="{44C61890-AA12-D890-450B-D8A5C255D535}"/>
              </a:ext>
            </a:extLst>
          </p:cNvPr>
          <p:cNvCxnSpPr>
            <a:cxnSpLocks/>
          </p:cNvCxnSpPr>
          <p:nvPr/>
        </p:nvCxnSpPr>
        <p:spPr>
          <a:xfrm>
            <a:off x="2817091" y="3777673"/>
            <a:ext cx="4296760" cy="1600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Lige pilforbindelse 13">
            <a:extLst>
              <a:ext uri="{FF2B5EF4-FFF2-40B4-BE49-F238E27FC236}">
                <a16:creationId xmlns:a16="http://schemas.microsoft.com/office/drawing/2014/main" id="{F242DAFF-3702-9AEF-67F4-670DBE9995F4}"/>
              </a:ext>
            </a:extLst>
          </p:cNvPr>
          <p:cNvCxnSpPr>
            <a:cxnSpLocks/>
          </p:cNvCxnSpPr>
          <p:nvPr/>
        </p:nvCxnSpPr>
        <p:spPr>
          <a:xfrm>
            <a:off x="4131445" y="2381038"/>
            <a:ext cx="6737317" cy="27241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22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lede 20">
            <a:extLst>
              <a:ext uri="{FF2B5EF4-FFF2-40B4-BE49-F238E27FC236}">
                <a16:creationId xmlns:a16="http://schemas.microsoft.com/office/drawing/2014/main" id="{354CF344-0EA9-2B8C-758C-1167B20F426C}"/>
              </a:ext>
            </a:extLst>
          </p:cNvPr>
          <p:cNvPicPr>
            <a:picLocks noChangeAspect="1"/>
          </p:cNvPicPr>
          <p:nvPr/>
        </p:nvPicPr>
        <p:blipFill>
          <a:blip r:embed="rId2"/>
          <a:stretch>
            <a:fillRect/>
          </a:stretch>
        </p:blipFill>
        <p:spPr>
          <a:xfrm>
            <a:off x="5867400" y="1282817"/>
            <a:ext cx="5773794" cy="2605171"/>
          </a:xfrm>
          <a:prstGeom prst="rect">
            <a:avLst/>
          </a:prstGeom>
          <a:ln>
            <a:solidFill>
              <a:schemeClr val="tx1"/>
            </a:solidFill>
          </a:ln>
        </p:spPr>
      </p:pic>
      <p:sp>
        <p:nvSpPr>
          <p:cNvPr id="8" name="Titel 7">
            <a:extLst>
              <a:ext uri="{FF2B5EF4-FFF2-40B4-BE49-F238E27FC236}">
                <a16:creationId xmlns:a16="http://schemas.microsoft.com/office/drawing/2014/main" id="{0BBA5D19-3E47-49D8-C269-189376FAA95E}"/>
              </a:ext>
            </a:extLst>
          </p:cNvPr>
          <p:cNvSpPr>
            <a:spLocks noGrp="1"/>
          </p:cNvSpPr>
          <p:nvPr>
            <p:ph type="title"/>
          </p:nvPr>
        </p:nvSpPr>
        <p:spPr>
          <a:xfrm>
            <a:off x="1079498" y="877217"/>
            <a:ext cx="11112499" cy="1244713"/>
          </a:xfrm>
        </p:spPr>
        <p:txBody>
          <a:bodyPr/>
          <a:lstStyle/>
          <a:p>
            <a:r>
              <a:rPr lang="da-DK"/>
              <a:t>Valg af tema </a:t>
            </a:r>
          </a:p>
        </p:txBody>
      </p:sp>
      <p:sp>
        <p:nvSpPr>
          <p:cNvPr id="7" name="Pladsholder til slidenummer 6">
            <a:extLst>
              <a:ext uri="{FF2B5EF4-FFF2-40B4-BE49-F238E27FC236}">
                <a16:creationId xmlns:a16="http://schemas.microsoft.com/office/drawing/2014/main" id="{8A38939C-ECE7-2456-1BDF-7F687445035F}"/>
              </a:ext>
            </a:extLst>
          </p:cNvPr>
          <p:cNvSpPr>
            <a:spLocks noGrp="1"/>
          </p:cNvSpPr>
          <p:nvPr>
            <p:ph type="sldNum" sz="quarter" idx="20"/>
          </p:nvPr>
        </p:nvSpPr>
        <p:spPr/>
        <p:txBody>
          <a:bodyPr/>
          <a:lstStyle/>
          <a:p>
            <a:fld id="{23AA811B-2EBD-4900-905E-5BE206449611}" type="slidenum">
              <a:rPr lang="da-DK" smtClean="0"/>
              <a:pPr/>
              <a:t>14</a:t>
            </a:fld>
            <a:endParaRPr lang="da-DK"/>
          </a:p>
        </p:txBody>
      </p:sp>
      <p:sp>
        <p:nvSpPr>
          <p:cNvPr id="11" name="Rektangel 10">
            <a:extLst>
              <a:ext uri="{FF2B5EF4-FFF2-40B4-BE49-F238E27FC236}">
                <a16:creationId xmlns:a16="http://schemas.microsoft.com/office/drawing/2014/main" id="{1B33EDE4-75EB-121A-3439-B996DB805C57}"/>
              </a:ext>
            </a:extLst>
          </p:cNvPr>
          <p:cNvSpPr/>
          <p:nvPr/>
        </p:nvSpPr>
        <p:spPr>
          <a:xfrm>
            <a:off x="0" y="0"/>
            <a:ext cx="82126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5" name="Titel 7">
            <a:extLst>
              <a:ext uri="{FF2B5EF4-FFF2-40B4-BE49-F238E27FC236}">
                <a16:creationId xmlns:a16="http://schemas.microsoft.com/office/drawing/2014/main" id="{F3C99E6F-7B52-8E52-4A13-C3D7510A3D05}"/>
              </a:ext>
            </a:extLst>
          </p:cNvPr>
          <p:cNvSpPr txBox="1">
            <a:spLocks/>
          </p:cNvSpPr>
          <p:nvPr/>
        </p:nvSpPr>
        <p:spPr>
          <a:xfrm rot="16200000">
            <a:off x="-2979000" y="2979002"/>
            <a:ext cx="6858002" cy="89999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sp>
        <p:nvSpPr>
          <p:cNvPr id="17" name="Pladsholder til indhold 8">
            <a:extLst>
              <a:ext uri="{FF2B5EF4-FFF2-40B4-BE49-F238E27FC236}">
                <a16:creationId xmlns:a16="http://schemas.microsoft.com/office/drawing/2014/main" id="{17DCCDB9-9448-9020-EBF8-804CDC651684}"/>
              </a:ext>
            </a:extLst>
          </p:cNvPr>
          <p:cNvSpPr>
            <a:spLocks noGrp="1"/>
          </p:cNvSpPr>
          <p:nvPr>
            <p:ph idx="1"/>
          </p:nvPr>
        </p:nvSpPr>
        <p:spPr>
          <a:xfrm>
            <a:off x="1080294" y="2044000"/>
            <a:ext cx="10798439" cy="4169687"/>
          </a:xfrm>
        </p:spPr>
        <p:txBody>
          <a:bodyPr/>
          <a:lstStyle/>
          <a:p>
            <a:pPr marL="0" indent="0">
              <a:buNone/>
            </a:pPr>
            <a:r>
              <a:rPr lang="da-DK"/>
              <a:t>For at komme i gang med spillet, vælger jeres </a:t>
            </a:r>
          </a:p>
          <a:p>
            <a:pPr marL="0" indent="0">
              <a:buNone/>
            </a:pPr>
            <a:r>
              <a:rPr lang="da-DK"/>
              <a:t>facilitator det tema, I ønsker at drøfte:</a:t>
            </a:r>
          </a:p>
          <a:p>
            <a:pPr lvl="1"/>
            <a:r>
              <a:rPr lang="da-DK"/>
              <a:t>Hverdagsdiskrimination</a:t>
            </a:r>
          </a:p>
          <a:p>
            <a:pPr lvl="1"/>
            <a:r>
              <a:rPr lang="da-DK"/>
              <a:t>Biasbevidsthed </a:t>
            </a:r>
          </a:p>
          <a:p>
            <a:pPr lvl="1"/>
            <a:r>
              <a:rPr lang="da-DK"/>
              <a:t>Inkluderende mindset </a:t>
            </a:r>
          </a:p>
          <a:p>
            <a:pPr lvl="1"/>
            <a:r>
              <a:rPr lang="da-DK"/>
              <a:t>Inkluderende sprog </a:t>
            </a:r>
          </a:p>
          <a:p>
            <a:pPr marL="0" indent="0" algn="l">
              <a:buNone/>
            </a:pPr>
            <a:endParaRPr lang="da-DK"/>
          </a:p>
          <a:p>
            <a:pPr marL="0" indent="0" algn="l">
              <a:buNone/>
            </a:pPr>
            <a:r>
              <a:rPr lang="da-DK" b="0" i="0" u="none" strike="noStrike" baseline="0"/>
              <a:t>Facilitator gør følgende:</a:t>
            </a:r>
          </a:p>
          <a:p>
            <a:pPr algn="l"/>
            <a:r>
              <a:rPr lang="da-DK" b="0" i="0" u="none" strike="noStrike" baseline="0"/>
              <a:t>Klikker på det emne I gerne vil drøfte </a:t>
            </a:r>
          </a:p>
          <a:p>
            <a:pPr algn="l"/>
            <a:r>
              <a:rPr lang="da-DK" b="0" i="0" u="none" strike="noStrike" baseline="0"/>
              <a:t>Klikker på ”Send svar”</a:t>
            </a:r>
          </a:p>
          <a:p>
            <a:pPr algn="l"/>
            <a:r>
              <a:rPr lang="da-DK" b="0" i="0" u="none" strike="noStrike" baseline="0"/>
              <a:t>Klikker på ”Næste”</a:t>
            </a:r>
          </a:p>
          <a:p>
            <a:pPr algn="l"/>
            <a:endParaRPr lang="da-DK"/>
          </a:p>
          <a:p>
            <a:pPr marL="0" indent="0" algn="l">
              <a:buNone/>
            </a:pPr>
            <a:r>
              <a:rPr lang="da-DK"/>
              <a:t>Nu går spillet i gang. </a:t>
            </a:r>
          </a:p>
        </p:txBody>
      </p:sp>
      <p:pic>
        <p:nvPicPr>
          <p:cNvPr id="25" name="Billede 24">
            <a:extLst>
              <a:ext uri="{FF2B5EF4-FFF2-40B4-BE49-F238E27FC236}">
                <a16:creationId xmlns:a16="http://schemas.microsoft.com/office/drawing/2014/main" id="{084D5EB8-62E4-A604-03D5-29C4B1D9F221}"/>
              </a:ext>
            </a:extLst>
          </p:cNvPr>
          <p:cNvPicPr>
            <a:picLocks noChangeAspect="1"/>
          </p:cNvPicPr>
          <p:nvPr/>
        </p:nvPicPr>
        <p:blipFill>
          <a:blip r:embed="rId3"/>
          <a:stretch>
            <a:fillRect/>
          </a:stretch>
        </p:blipFill>
        <p:spPr>
          <a:xfrm>
            <a:off x="5867400" y="4048797"/>
            <a:ext cx="5773794" cy="2809203"/>
          </a:xfrm>
          <a:prstGeom prst="rect">
            <a:avLst/>
          </a:prstGeom>
          <a:ln>
            <a:solidFill>
              <a:schemeClr val="tx1"/>
            </a:solidFill>
          </a:ln>
        </p:spPr>
      </p:pic>
      <p:sp>
        <p:nvSpPr>
          <p:cNvPr id="26" name="Ellipse 25">
            <a:extLst>
              <a:ext uri="{FF2B5EF4-FFF2-40B4-BE49-F238E27FC236}">
                <a16:creationId xmlns:a16="http://schemas.microsoft.com/office/drawing/2014/main" id="{0D006B5F-2FCE-1DDF-B734-4A9A95FD5331}"/>
              </a:ext>
            </a:extLst>
          </p:cNvPr>
          <p:cNvSpPr/>
          <p:nvPr/>
        </p:nvSpPr>
        <p:spPr>
          <a:xfrm>
            <a:off x="10858500" y="1640889"/>
            <a:ext cx="782694" cy="105468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28" name="Ellipse 27">
            <a:extLst>
              <a:ext uri="{FF2B5EF4-FFF2-40B4-BE49-F238E27FC236}">
                <a16:creationId xmlns:a16="http://schemas.microsoft.com/office/drawing/2014/main" id="{784B8B86-2CD4-C4AF-C27F-97DE7C87FC20}"/>
              </a:ext>
            </a:extLst>
          </p:cNvPr>
          <p:cNvSpPr/>
          <p:nvPr/>
        </p:nvSpPr>
        <p:spPr>
          <a:xfrm>
            <a:off x="11043715" y="2732383"/>
            <a:ext cx="661100" cy="31738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29" name="Ellipse 28">
            <a:extLst>
              <a:ext uri="{FF2B5EF4-FFF2-40B4-BE49-F238E27FC236}">
                <a16:creationId xmlns:a16="http://schemas.microsoft.com/office/drawing/2014/main" id="{4C2A99EA-84DD-82AE-5A66-D9C54723F818}"/>
              </a:ext>
            </a:extLst>
          </p:cNvPr>
          <p:cNvSpPr/>
          <p:nvPr/>
        </p:nvSpPr>
        <p:spPr>
          <a:xfrm>
            <a:off x="8423747" y="6540614"/>
            <a:ext cx="661100" cy="31738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0" name="Tekstfelt 29">
            <a:extLst>
              <a:ext uri="{FF2B5EF4-FFF2-40B4-BE49-F238E27FC236}">
                <a16:creationId xmlns:a16="http://schemas.microsoft.com/office/drawing/2014/main" id="{273D391A-FB52-D050-3977-D35378692530}"/>
              </a:ext>
            </a:extLst>
          </p:cNvPr>
          <p:cNvSpPr txBox="1"/>
          <p:nvPr/>
        </p:nvSpPr>
        <p:spPr>
          <a:xfrm>
            <a:off x="10858500" y="1540298"/>
            <a:ext cx="857607" cy="184666"/>
          </a:xfrm>
          <a:prstGeom prst="rect">
            <a:avLst/>
          </a:prstGeom>
          <a:noFill/>
        </p:spPr>
        <p:txBody>
          <a:bodyPr wrap="none" lIns="0" tIns="0" rIns="0" bIns="0" rtlCol="0">
            <a:spAutoFit/>
          </a:bodyPr>
          <a:lstStyle/>
          <a:p>
            <a:pPr algn="l"/>
            <a:r>
              <a:rPr lang="da-DK" sz="1200"/>
              <a:t>Vælg tema </a:t>
            </a:r>
          </a:p>
        </p:txBody>
      </p:sp>
      <p:sp>
        <p:nvSpPr>
          <p:cNvPr id="32" name="Tekstfelt 31">
            <a:extLst>
              <a:ext uri="{FF2B5EF4-FFF2-40B4-BE49-F238E27FC236}">
                <a16:creationId xmlns:a16="http://schemas.microsoft.com/office/drawing/2014/main" id="{4A5DF45C-E8A7-9618-19D0-327944BDCB36}"/>
              </a:ext>
            </a:extLst>
          </p:cNvPr>
          <p:cNvSpPr txBox="1"/>
          <p:nvPr/>
        </p:nvSpPr>
        <p:spPr>
          <a:xfrm>
            <a:off x="11050118" y="3072078"/>
            <a:ext cx="771371" cy="276999"/>
          </a:xfrm>
          <a:prstGeom prst="rect">
            <a:avLst/>
          </a:prstGeom>
          <a:noFill/>
        </p:spPr>
        <p:txBody>
          <a:bodyPr wrap="square">
            <a:spAutoFit/>
          </a:bodyPr>
          <a:lstStyle/>
          <a:p>
            <a:pPr algn="l"/>
            <a:r>
              <a:rPr lang="da-DK" sz="1200"/>
              <a:t>Klik her </a:t>
            </a:r>
          </a:p>
        </p:txBody>
      </p:sp>
      <p:sp>
        <p:nvSpPr>
          <p:cNvPr id="33" name="Tekstfelt 32">
            <a:extLst>
              <a:ext uri="{FF2B5EF4-FFF2-40B4-BE49-F238E27FC236}">
                <a16:creationId xmlns:a16="http://schemas.microsoft.com/office/drawing/2014/main" id="{0FC76FA6-A083-4EFC-868A-3FE0C0D12558}"/>
              </a:ext>
            </a:extLst>
          </p:cNvPr>
          <p:cNvSpPr txBox="1"/>
          <p:nvPr/>
        </p:nvSpPr>
        <p:spPr>
          <a:xfrm>
            <a:off x="8116418" y="6263615"/>
            <a:ext cx="771371" cy="276999"/>
          </a:xfrm>
          <a:prstGeom prst="rect">
            <a:avLst/>
          </a:prstGeom>
          <a:noFill/>
        </p:spPr>
        <p:txBody>
          <a:bodyPr wrap="square">
            <a:spAutoFit/>
          </a:bodyPr>
          <a:lstStyle/>
          <a:p>
            <a:pPr algn="l"/>
            <a:r>
              <a:rPr lang="da-DK" sz="1200"/>
              <a:t>Klik her </a:t>
            </a:r>
          </a:p>
        </p:txBody>
      </p:sp>
    </p:spTree>
    <p:extLst>
      <p:ext uri="{BB962C8B-B14F-4D97-AF65-F5344CB8AC3E}">
        <p14:creationId xmlns:p14="http://schemas.microsoft.com/office/powerpoint/2010/main" val="36231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F17FF56-1C25-FB6B-8FCA-BB33971CD798}"/>
              </a:ext>
            </a:extLst>
          </p:cNvPr>
          <p:cNvSpPr>
            <a:spLocks noGrp="1"/>
          </p:cNvSpPr>
          <p:nvPr>
            <p:ph type="title"/>
          </p:nvPr>
        </p:nvSpPr>
        <p:spPr>
          <a:xfrm>
            <a:off x="1071154" y="900000"/>
            <a:ext cx="10581096" cy="1244713"/>
          </a:xfrm>
        </p:spPr>
        <p:txBody>
          <a:bodyPr/>
          <a:lstStyle/>
          <a:p>
            <a:r>
              <a:rPr lang="da-DK"/>
              <a:t>Gennemførelse af spillet  </a:t>
            </a:r>
            <a:br>
              <a:rPr lang="da-DK"/>
            </a:br>
            <a:endParaRPr lang="da-DK"/>
          </a:p>
        </p:txBody>
      </p:sp>
      <p:sp>
        <p:nvSpPr>
          <p:cNvPr id="9" name="Pladsholder til indhold 8">
            <a:extLst>
              <a:ext uri="{FF2B5EF4-FFF2-40B4-BE49-F238E27FC236}">
                <a16:creationId xmlns:a16="http://schemas.microsoft.com/office/drawing/2014/main" id="{FA28BD90-94BD-1692-A20F-AA9BA947627A}"/>
              </a:ext>
            </a:extLst>
          </p:cNvPr>
          <p:cNvSpPr>
            <a:spLocks noGrp="1"/>
          </p:cNvSpPr>
          <p:nvPr>
            <p:ph idx="1"/>
          </p:nvPr>
        </p:nvSpPr>
        <p:spPr>
          <a:xfrm>
            <a:off x="1070361" y="1522356"/>
            <a:ext cx="3082539" cy="4792931"/>
          </a:xfrm>
        </p:spPr>
        <p:txBody>
          <a:bodyPr/>
          <a:lstStyle/>
          <a:p>
            <a:pPr marL="0" indent="0">
              <a:buNone/>
            </a:pPr>
            <a:endParaRPr lang="da-DK"/>
          </a:p>
          <a:p>
            <a:r>
              <a:rPr lang="da-DK"/>
              <a:t>Dilemmaet læses </a:t>
            </a:r>
          </a:p>
          <a:p>
            <a:endParaRPr lang="da-DK"/>
          </a:p>
          <a:p>
            <a:r>
              <a:rPr lang="da-DK"/>
              <a:t>I drøfter dilemmaet og mulige løsninger i gruppen </a:t>
            </a:r>
          </a:p>
          <a:p>
            <a:endParaRPr lang="da-DK"/>
          </a:p>
          <a:p>
            <a:r>
              <a:rPr lang="da-DK"/>
              <a:t>I stemmer – hver især - på jeres </a:t>
            </a:r>
            <a:r>
              <a:rPr lang="da-DK" err="1"/>
              <a:t>devices</a:t>
            </a:r>
            <a:r>
              <a:rPr lang="da-DK"/>
              <a:t>  </a:t>
            </a:r>
          </a:p>
          <a:p>
            <a:endParaRPr lang="da-DK"/>
          </a:p>
          <a:p>
            <a:r>
              <a:rPr lang="da-DK"/>
              <a:t>I drøfter, hvordan svarene har fordelt sig </a:t>
            </a:r>
          </a:p>
          <a:p>
            <a:endParaRPr lang="da-DK"/>
          </a:p>
          <a:p>
            <a:r>
              <a:rPr lang="da-DK"/>
              <a:t>Facilitator trykker på ”Næste” for at komme videre </a:t>
            </a:r>
          </a:p>
          <a:p>
            <a:endParaRPr lang="da-DK"/>
          </a:p>
          <a:p>
            <a:endParaRPr lang="da-DK"/>
          </a:p>
          <a:p>
            <a:endParaRPr lang="da-DK"/>
          </a:p>
        </p:txBody>
      </p:sp>
      <p:sp>
        <p:nvSpPr>
          <p:cNvPr id="7" name="Pladsholder til slidenummer 6">
            <a:extLst>
              <a:ext uri="{FF2B5EF4-FFF2-40B4-BE49-F238E27FC236}">
                <a16:creationId xmlns:a16="http://schemas.microsoft.com/office/drawing/2014/main" id="{1A68B7A2-8526-8110-ECCF-CB6C0F06CC72}"/>
              </a:ext>
            </a:extLst>
          </p:cNvPr>
          <p:cNvSpPr>
            <a:spLocks noGrp="1"/>
          </p:cNvSpPr>
          <p:nvPr>
            <p:ph type="sldNum" sz="quarter" idx="20"/>
          </p:nvPr>
        </p:nvSpPr>
        <p:spPr/>
        <p:txBody>
          <a:bodyPr/>
          <a:lstStyle/>
          <a:p>
            <a:fld id="{23AA811B-2EBD-4900-905E-5BE206449611}" type="slidenum">
              <a:rPr lang="da-DK" smtClean="0"/>
              <a:pPr/>
              <a:t>15</a:t>
            </a:fld>
            <a:endParaRPr lang="da-DK"/>
          </a:p>
        </p:txBody>
      </p:sp>
      <p:sp>
        <p:nvSpPr>
          <p:cNvPr id="11" name="Rektangel 10">
            <a:extLst>
              <a:ext uri="{FF2B5EF4-FFF2-40B4-BE49-F238E27FC236}">
                <a16:creationId xmlns:a16="http://schemas.microsoft.com/office/drawing/2014/main" id="{FDDAD00D-AA41-4205-8CB0-E3907068A277}"/>
              </a:ext>
            </a:extLst>
          </p:cNvPr>
          <p:cNvSpPr/>
          <p:nvPr/>
        </p:nvSpPr>
        <p:spPr>
          <a:xfrm>
            <a:off x="0" y="0"/>
            <a:ext cx="82126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Titel 7">
            <a:extLst>
              <a:ext uri="{FF2B5EF4-FFF2-40B4-BE49-F238E27FC236}">
                <a16:creationId xmlns:a16="http://schemas.microsoft.com/office/drawing/2014/main" id="{74C4BA77-E017-7890-6B27-89CD952852C6}"/>
              </a:ext>
            </a:extLst>
          </p:cNvPr>
          <p:cNvSpPr txBox="1">
            <a:spLocks/>
          </p:cNvSpPr>
          <p:nvPr/>
        </p:nvSpPr>
        <p:spPr>
          <a:xfrm rot="16200000">
            <a:off x="-3018364" y="3018367"/>
            <a:ext cx="6858002" cy="8212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pic>
        <p:nvPicPr>
          <p:cNvPr id="16" name="Billede 15">
            <a:extLst>
              <a:ext uri="{FF2B5EF4-FFF2-40B4-BE49-F238E27FC236}">
                <a16:creationId xmlns:a16="http://schemas.microsoft.com/office/drawing/2014/main" id="{AD881FD6-906C-F6E6-E7CE-87FB57837DD8}"/>
              </a:ext>
            </a:extLst>
          </p:cNvPr>
          <p:cNvPicPr>
            <a:picLocks noChangeAspect="1"/>
          </p:cNvPicPr>
          <p:nvPr/>
        </p:nvPicPr>
        <p:blipFill>
          <a:blip r:embed="rId2"/>
          <a:stretch>
            <a:fillRect/>
          </a:stretch>
        </p:blipFill>
        <p:spPr>
          <a:xfrm>
            <a:off x="4964403" y="1490813"/>
            <a:ext cx="6320848" cy="3078617"/>
          </a:xfrm>
          <a:prstGeom prst="rect">
            <a:avLst/>
          </a:prstGeom>
          <a:ln>
            <a:solidFill>
              <a:schemeClr val="tx1"/>
            </a:solidFill>
          </a:ln>
        </p:spPr>
      </p:pic>
      <p:pic>
        <p:nvPicPr>
          <p:cNvPr id="18" name="Billede 17">
            <a:extLst>
              <a:ext uri="{FF2B5EF4-FFF2-40B4-BE49-F238E27FC236}">
                <a16:creationId xmlns:a16="http://schemas.microsoft.com/office/drawing/2014/main" id="{7848946D-3A1A-88C9-AA3D-0309D40F8DFD}"/>
              </a:ext>
            </a:extLst>
          </p:cNvPr>
          <p:cNvPicPr>
            <a:picLocks noChangeAspect="1"/>
          </p:cNvPicPr>
          <p:nvPr/>
        </p:nvPicPr>
        <p:blipFill>
          <a:blip r:embed="rId3"/>
          <a:stretch>
            <a:fillRect/>
          </a:stretch>
        </p:blipFill>
        <p:spPr>
          <a:xfrm>
            <a:off x="4487716" y="4673752"/>
            <a:ext cx="6320849" cy="1141636"/>
          </a:xfrm>
          <a:prstGeom prst="rect">
            <a:avLst/>
          </a:prstGeom>
          <a:ln>
            <a:solidFill>
              <a:schemeClr val="tx1"/>
            </a:solidFill>
          </a:ln>
        </p:spPr>
      </p:pic>
      <p:pic>
        <p:nvPicPr>
          <p:cNvPr id="22" name="Billede 21">
            <a:extLst>
              <a:ext uri="{FF2B5EF4-FFF2-40B4-BE49-F238E27FC236}">
                <a16:creationId xmlns:a16="http://schemas.microsoft.com/office/drawing/2014/main" id="{8D1C2D19-E980-A346-0BA1-83E53DF768B0}"/>
              </a:ext>
            </a:extLst>
          </p:cNvPr>
          <p:cNvPicPr>
            <a:picLocks noChangeAspect="1"/>
          </p:cNvPicPr>
          <p:nvPr/>
        </p:nvPicPr>
        <p:blipFill>
          <a:blip r:embed="rId4"/>
          <a:stretch>
            <a:fillRect/>
          </a:stretch>
        </p:blipFill>
        <p:spPr>
          <a:xfrm>
            <a:off x="4236027" y="5910474"/>
            <a:ext cx="4162425" cy="809625"/>
          </a:xfrm>
          <a:prstGeom prst="rect">
            <a:avLst/>
          </a:prstGeom>
        </p:spPr>
      </p:pic>
    </p:spTree>
    <p:extLst>
      <p:ext uri="{BB962C8B-B14F-4D97-AF65-F5344CB8AC3E}">
        <p14:creationId xmlns:p14="http://schemas.microsoft.com/office/powerpoint/2010/main" val="296020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F17FF56-1C25-FB6B-8FCA-BB33971CD798}"/>
              </a:ext>
            </a:extLst>
          </p:cNvPr>
          <p:cNvSpPr>
            <a:spLocks noGrp="1"/>
          </p:cNvSpPr>
          <p:nvPr>
            <p:ph type="title"/>
          </p:nvPr>
        </p:nvSpPr>
        <p:spPr>
          <a:xfrm>
            <a:off x="1105989" y="883374"/>
            <a:ext cx="10546261" cy="1244713"/>
          </a:xfrm>
        </p:spPr>
        <p:txBody>
          <a:bodyPr/>
          <a:lstStyle/>
          <a:p>
            <a:r>
              <a:rPr lang="da-DK"/>
              <a:t>Opsætning part I</a:t>
            </a:r>
            <a:br>
              <a:rPr lang="da-DK"/>
            </a:br>
            <a:r>
              <a:rPr lang="da-DK" sz="1400">
                <a:solidFill>
                  <a:schemeClr val="bg1"/>
                </a:solidFill>
              </a:rPr>
              <a:t>h</a:t>
            </a:r>
            <a:br>
              <a:rPr lang="da-DK"/>
            </a:br>
            <a:r>
              <a:rPr lang="da-DK" sz="1800" b="0"/>
              <a:t>Inklusionsspillets visning på jeres skærm afhænger af opsætningen på jeres system, dvs. skærmopløsning, skalering og zoom i browser.</a:t>
            </a:r>
            <a:br>
              <a:rPr lang="da-DK"/>
            </a:br>
            <a:endParaRPr lang="da-DK"/>
          </a:p>
        </p:txBody>
      </p:sp>
      <p:sp>
        <p:nvSpPr>
          <p:cNvPr id="9" name="Pladsholder til indhold 8">
            <a:extLst>
              <a:ext uri="{FF2B5EF4-FFF2-40B4-BE49-F238E27FC236}">
                <a16:creationId xmlns:a16="http://schemas.microsoft.com/office/drawing/2014/main" id="{FA28BD90-94BD-1692-A20F-AA9BA947627A}"/>
              </a:ext>
            </a:extLst>
          </p:cNvPr>
          <p:cNvSpPr>
            <a:spLocks noGrp="1"/>
          </p:cNvSpPr>
          <p:nvPr>
            <p:ph idx="1"/>
          </p:nvPr>
        </p:nvSpPr>
        <p:spPr>
          <a:xfrm>
            <a:off x="1105195" y="2145600"/>
            <a:ext cx="10546261" cy="4169687"/>
          </a:xfrm>
        </p:spPr>
        <p:txBody>
          <a:bodyPr/>
          <a:lstStyle/>
          <a:p>
            <a:pPr marL="0" indent="0">
              <a:buNone/>
            </a:pPr>
            <a:endParaRPr lang="da-DK"/>
          </a:p>
          <a:p>
            <a:pPr marL="0" indent="0">
              <a:buNone/>
            </a:pPr>
            <a:r>
              <a:rPr lang="da-DK" b="1"/>
              <a:t>Skærmopløsning</a:t>
            </a:r>
          </a:p>
          <a:p>
            <a:pPr lvl="1"/>
            <a:r>
              <a:rPr lang="da-DK"/>
              <a:t>Skærmopløsningen varierer fra </a:t>
            </a:r>
            <a:r>
              <a:rPr lang="da-DK" err="1"/>
              <a:t>device</a:t>
            </a:r>
            <a:r>
              <a:rPr lang="da-DK"/>
              <a:t> til </a:t>
            </a:r>
            <a:r>
              <a:rPr lang="da-DK" err="1"/>
              <a:t>device</a:t>
            </a:r>
            <a:r>
              <a:rPr lang="da-DK"/>
              <a:t> og har indflydelse på størrelsen af tekst, mv. Vi anbefaler, at sætte skærmopløsningen til den anbefalede opsætning.</a:t>
            </a:r>
          </a:p>
          <a:p>
            <a:pPr lvl="1"/>
            <a:endParaRPr lang="da-DK"/>
          </a:p>
          <a:p>
            <a:pPr lvl="1"/>
            <a:endParaRPr lang="da-DK"/>
          </a:p>
          <a:p>
            <a:pPr lvl="1"/>
            <a:endParaRPr lang="da-DK"/>
          </a:p>
          <a:p>
            <a:pPr marL="0" indent="0">
              <a:buNone/>
            </a:pPr>
            <a:endParaRPr lang="da-DK"/>
          </a:p>
          <a:p>
            <a:pPr marL="0" indent="0">
              <a:buNone/>
            </a:pPr>
            <a:r>
              <a:rPr lang="da-DK" b="1"/>
              <a:t>Skalering</a:t>
            </a:r>
          </a:p>
          <a:p>
            <a:pPr lvl="1"/>
            <a:r>
              <a:rPr lang="da-DK"/>
              <a:t>Skalering varierer også fra </a:t>
            </a:r>
            <a:r>
              <a:rPr lang="da-DK" err="1"/>
              <a:t>device</a:t>
            </a:r>
            <a:r>
              <a:rPr lang="da-DK"/>
              <a:t> til </a:t>
            </a:r>
            <a:r>
              <a:rPr lang="da-DK" err="1"/>
              <a:t>device</a:t>
            </a:r>
            <a:r>
              <a:rPr lang="da-DK"/>
              <a:t> og fra bruger til bruger og har indflydelse på størrelsen af tekst. Vi anbefaler, at sætte skaleringen til den anbefalede opsætning. Dog er dette en nem og hurtig måde at tilpasse tekst, mv. til den </a:t>
            </a:r>
            <a:r>
              <a:rPr lang="da-DK" err="1"/>
              <a:t>device</a:t>
            </a:r>
            <a:r>
              <a:rPr lang="da-DK"/>
              <a:t> casen skal køre på.</a:t>
            </a:r>
          </a:p>
          <a:p>
            <a:pPr marL="0" indent="0">
              <a:buNone/>
            </a:pPr>
            <a:endParaRPr lang="da-DK"/>
          </a:p>
        </p:txBody>
      </p:sp>
      <p:sp>
        <p:nvSpPr>
          <p:cNvPr id="7" name="Pladsholder til slidenummer 6">
            <a:extLst>
              <a:ext uri="{FF2B5EF4-FFF2-40B4-BE49-F238E27FC236}">
                <a16:creationId xmlns:a16="http://schemas.microsoft.com/office/drawing/2014/main" id="{1A68B7A2-8526-8110-ECCF-CB6C0F06CC72}"/>
              </a:ext>
            </a:extLst>
          </p:cNvPr>
          <p:cNvSpPr>
            <a:spLocks noGrp="1"/>
          </p:cNvSpPr>
          <p:nvPr>
            <p:ph type="sldNum" sz="quarter" idx="20"/>
          </p:nvPr>
        </p:nvSpPr>
        <p:spPr/>
        <p:txBody>
          <a:bodyPr/>
          <a:lstStyle/>
          <a:p>
            <a:fld id="{23AA811B-2EBD-4900-905E-5BE206449611}" type="slidenum">
              <a:rPr lang="da-DK" smtClean="0"/>
              <a:pPr/>
              <a:t>16</a:t>
            </a:fld>
            <a:endParaRPr lang="da-DK"/>
          </a:p>
        </p:txBody>
      </p:sp>
      <p:sp>
        <p:nvSpPr>
          <p:cNvPr id="11" name="Rektangel 10">
            <a:extLst>
              <a:ext uri="{FF2B5EF4-FFF2-40B4-BE49-F238E27FC236}">
                <a16:creationId xmlns:a16="http://schemas.microsoft.com/office/drawing/2014/main" id="{FDDAD00D-AA41-4205-8CB0-E3907068A277}"/>
              </a:ext>
            </a:extLst>
          </p:cNvPr>
          <p:cNvSpPr/>
          <p:nvPr/>
        </p:nvSpPr>
        <p:spPr>
          <a:xfrm>
            <a:off x="0" y="0"/>
            <a:ext cx="82126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Titel 7">
            <a:extLst>
              <a:ext uri="{FF2B5EF4-FFF2-40B4-BE49-F238E27FC236}">
                <a16:creationId xmlns:a16="http://schemas.microsoft.com/office/drawing/2014/main" id="{74C4BA77-E017-7890-6B27-89CD952852C6}"/>
              </a:ext>
            </a:extLst>
          </p:cNvPr>
          <p:cNvSpPr txBox="1">
            <a:spLocks/>
          </p:cNvSpPr>
          <p:nvPr/>
        </p:nvSpPr>
        <p:spPr>
          <a:xfrm rot="16200000">
            <a:off x="-3018364" y="3018367"/>
            <a:ext cx="6858002" cy="8212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pic>
        <p:nvPicPr>
          <p:cNvPr id="3" name="Billede 2">
            <a:extLst>
              <a:ext uri="{FF2B5EF4-FFF2-40B4-BE49-F238E27FC236}">
                <a16:creationId xmlns:a16="http://schemas.microsoft.com/office/drawing/2014/main" id="{FB89325A-F520-8C40-A55F-DC29A4FC5ACC}"/>
              </a:ext>
            </a:extLst>
          </p:cNvPr>
          <p:cNvPicPr>
            <a:picLocks noChangeAspect="1"/>
          </p:cNvPicPr>
          <p:nvPr/>
        </p:nvPicPr>
        <p:blipFill>
          <a:blip r:embed="rId2"/>
          <a:stretch>
            <a:fillRect/>
          </a:stretch>
        </p:blipFill>
        <p:spPr>
          <a:xfrm>
            <a:off x="1337820" y="3398792"/>
            <a:ext cx="9515475" cy="831651"/>
          </a:xfrm>
          <a:prstGeom prst="rect">
            <a:avLst/>
          </a:prstGeom>
        </p:spPr>
      </p:pic>
      <p:pic>
        <p:nvPicPr>
          <p:cNvPr id="5" name="Billede 4">
            <a:extLst>
              <a:ext uri="{FF2B5EF4-FFF2-40B4-BE49-F238E27FC236}">
                <a16:creationId xmlns:a16="http://schemas.microsoft.com/office/drawing/2014/main" id="{2C7C4E9E-2245-4682-8728-8570A6C153D5}"/>
              </a:ext>
            </a:extLst>
          </p:cNvPr>
          <p:cNvPicPr>
            <a:picLocks noChangeAspect="1"/>
          </p:cNvPicPr>
          <p:nvPr/>
        </p:nvPicPr>
        <p:blipFill>
          <a:blip r:embed="rId3"/>
          <a:stretch>
            <a:fillRect/>
          </a:stretch>
        </p:blipFill>
        <p:spPr>
          <a:xfrm>
            <a:off x="1360221" y="5958000"/>
            <a:ext cx="9515475" cy="686179"/>
          </a:xfrm>
          <a:prstGeom prst="rect">
            <a:avLst/>
          </a:prstGeom>
        </p:spPr>
      </p:pic>
    </p:spTree>
    <p:extLst>
      <p:ext uri="{BB962C8B-B14F-4D97-AF65-F5344CB8AC3E}">
        <p14:creationId xmlns:p14="http://schemas.microsoft.com/office/powerpoint/2010/main" val="265305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F17FF56-1C25-FB6B-8FCA-BB33971CD798}"/>
              </a:ext>
            </a:extLst>
          </p:cNvPr>
          <p:cNvSpPr>
            <a:spLocks noGrp="1"/>
          </p:cNvSpPr>
          <p:nvPr>
            <p:ph type="title"/>
          </p:nvPr>
        </p:nvSpPr>
        <p:spPr>
          <a:xfrm>
            <a:off x="1105989" y="900000"/>
            <a:ext cx="10546261" cy="1244713"/>
          </a:xfrm>
        </p:spPr>
        <p:txBody>
          <a:bodyPr/>
          <a:lstStyle/>
          <a:p>
            <a:r>
              <a:rPr lang="da-DK"/>
              <a:t>Opsætning part II </a:t>
            </a:r>
            <a:br>
              <a:rPr lang="da-DK"/>
            </a:br>
            <a:br>
              <a:rPr lang="da-DK"/>
            </a:br>
            <a:endParaRPr lang="da-DK"/>
          </a:p>
        </p:txBody>
      </p:sp>
      <p:sp>
        <p:nvSpPr>
          <p:cNvPr id="9" name="Pladsholder til indhold 8">
            <a:extLst>
              <a:ext uri="{FF2B5EF4-FFF2-40B4-BE49-F238E27FC236}">
                <a16:creationId xmlns:a16="http://schemas.microsoft.com/office/drawing/2014/main" id="{FA28BD90-94BD-1692-A20F-AA9BA947627A}"/>
              </a:ext>
            </a:extLst>
          </p:cNvPr>
          <p:cNvSpPr>
            <a:spLocks noGrp="1"/>
          </p:cNvSpPr>
          <p:nvPr>
            <p:ph idx="1"/>
          </p:nvPr>
        </p:nvSpPr>
        <p:spPr>
          <a:xfrm>
            <a:off x="1105195" y="2051388"/>
            <a:ext cx="4990805" cy="4169687"/>
          </a:xfrm>
        </p:spPr>
        <p:txBody>
          <a:bodyPr/>
          <a:lstStyle/>
          <a:p>
            <a:pPr marL="0" indent="0">
              <a:buNone/>
            </a:pPr>
            <a:r>
              <a:rPr lang="da-DK" b="1"/>
              <a:t>Browserzoom</a:t>
            </a:r>
          </a:p>
          <a:p>
            <a:pPr lvl="1"/>
            <a:r>
              <a:rPr lang="da-DK"/>
              <a:t>Browserzoom har også indflydelse på størrelsen af tekst, mv. Vi anbefaler, at sætte skaleringen til 100%. </a:t>
            </a:r>
          </a:p>
          <a:p>
            <a:pPr lvl="1"/>
            <a:r>
              <a:rPr lang="da-DK"/>
              <a:t>Dog er dette en nem og hurtig måde at tilpasse tekst , mv. til den </a:t>
            </a:r>
            <a:r>
              <a:rPr lang="da-DK" err="1"/>
              <a:t>device</a:t>
            </a:r>
            <a:r>
              <a:rPr lang="da-DK"/>
              <a:t> casen skal køre på. </a:t>
            </a:r>
          </a:p>
          <a:p>
            <a:pPr lvl="1"/>
            <a:r>
              <a:rPr lang="da-DK"/>
              <a:t>Vi anbefaler, at cases kører i Google Chrome, men det kan også køre i andre browsere.</a:t>
            </a:r>
            <a:br>
              <a:rPr lang="da-DK"/>
            </a:br>
            <a:endParaRPr lang="da-DK"/>
          </a:p>
          <a:p>
            <a:pPr marL="180000" lvl="1" indent="0">
              <a:buNone/>
            </a:pPr>
            <a:r>
              <a:rPr lang="da-DK" b="1"/>
              <a:t>Generelt </a:t>
            </a:r>
          </a:p>
          <a:p>
            <a:pPr lvl="1"/>
            <a:r>
              <a:rPr lang="da-DK"/>
              <a:t>Vi anbefaler, at man 15-30 min. før brug af casen gennemgår casen på de </a:t>
            </a:r>
            <a:r>
              <a:rPr lang="da-DK" err="1"/>
              <a:t>devices</a:t>
            </a:r>
            <a:r>
              <a:rPr lang="da-DK"/>
              <a:t>, der skal bruges og justerer skærmopløsning, skalering og zoom i browser, så det passer til jeres behov.</a:t>
            </a:r>
          </a:p>
        </p:txBody>
      </p:sp>
      <p:sp>
        <p:nvSpPr>
          <p:cNvPr id="7" name="Pladsholder til slidenummer 6">
            <a:extLst>
              <a:ext uri="{FF2B5EF4-FFF2-40B4-BE49-F238E27FC236}">
                <a16:creationId xmlns:a16="http://schemas.microsoft.com/office/drawing/2014/main" id="{1A68B7A2-8526-8110-ECCF-CB6C0F06CC72}"/>
              </a:ext>
            </a:extLst>
          </p:cNvPr>
          <p:cNvSpPr>
            <a:spLocks noGrp="1"/>
          </p:cNvSpPr>
          <p:nvPr>
            <p:ph type="sldNum" sz="quarter" idx="20"/>
          </p:nvPr>
        </p:nvSpPr>
        <p:spPr/>
        <p:txBody>
          <a:bodyPr/>
          <a:lstStyle/>
          <a:p>
            <a:fld id="{23AA811B-2EBD-4900-905E-5BE206449611}" type="slidenum">
              <a:rPr lang="da-DK" smtClean="0"/>
              <a:pPr/>
              <a:t>17</a:t>
            </a:fld>
            <a:endParaRPr lang="da-DK"/>
          </a:p>
        </p:txBody>
      </p:sp>
      <p:sp>
        <p:nvSpPr>
          <p:cNvPr id="11" name="Rektangel 10">
            <a:extLst>
              <a:ext uri="{FF2B5EF4-FFF2-40B4-BE49-F238E27FC236}">
                <a16:creationId xmlns:a16="http://schemas.microsoft.com/office/drawing/2014/main" id="{FDDAD00D-AA41-4205-8CB0-E3907068A277}"/>
              </a:ext>
            </a:extLst>
          </p:cNvPr>
          <p:cNvSpPr/>
          <p:nvPr/>
        </p:nvSpPr>
        <p:spPr>
          <a:xfrm>
            <a:off x="0" y="0"/>
            <a:ext cx="82126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Titel 7">
            <a:extLst>
              <a:ext uri="{FF2B5EF4-FFF2-40B4-BE49-F238E27FC236}">
                <a16:creationId xmlns:a16="http://schemas.microsoft.com/office/drawing/2014/main" id="{74C4BA77-E017-7890-6B27-89CD952852C6}"/>
              </a:ext>
            </a:extLst>
          </p:cNvPr>
          <p:cNvSpPr txBox="1">
            <a:spLocks/>
          </p:cNvSpPr>
          <p:nvPr/>
        </p:nvSpPr>
        <p:spPr>
          <a:xfrm rot="16200000">
            <a:off x="-3018364" y="3018367"/>
            <a:ext cx="6858002" cy="8212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pic>
        <p:nvPicPr>
          <p:cNvPr id="4" name="Billede 3">
            <a:extLst>
              <a:ext uri="{FF2B5EF4-FFF2-40B4-BE49-F238E27FC236}">
                <a16:creationId xmlns:a16="http://schemas.microsoft.com/office/drawing/2014/main" id="{CC843045-0B54-0DE2-EF0E-20BA41E1DC96}"/>
              </a:ext>
            </a:extLst>
          </p:cNvPr>
          <p:cNvPicPr>
            <a:picLocks noChangeAspect="1"/>
          </p:cNvPicPr>
          <p:nvPr/>
        </p:nvPicPr>
        <p:blipFill>
          <a:blip r:embed="rId2"/>
          <a:stretch>
            <a:fillRect/>
          </a:stretch>
        </p:blipFill>
        <p:spPr>
          <a:xfrm>
            <a:off x="6405788" y="2144713"/>
            <a:ext cx="5246370" cy="3886200"/>
          </a:xfrm>
          <a:prstGeom prst="rect">
            <a:avLst/>
          </a:prstGeom>
        </p:spPr>
      </p:pic>
    </p:spTree>
    <p:extLst>
      <p:ext uri="{BB962C8B-B14F-4D97-AF65-F5344CB8AC3E}">
        <p14:creationId xmlns:p14="http://schemas.microsoft.com/office/powerpoint/2010/main" val="318963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FFBBF25-1767-2CFD-0B94-B2D369B8CFF1}"/>
              </a:ext>
            </a:extLst>
          </p:cNvPr>
          <p:cNvSpPr>
            <a:spLocks noGrp="1"/>
          </p:cNvSpPr>
          <p:nvPr>
            <p:ph type="ctrTitle"/>
          </p:nvPr>
        </p:nvSpPr>
        <p:spPr>
          <a:xfrm>
            <a:off x="492375" y="992186"/>
            <a:ext cx="10585199" cy="5315313"/>
          </a:xfrm>
        </p:spPr>
        <p:txBody>
          <a:bodyPr/>
          <a:lstStyle/>
          <a:p>
            <a:r>
              <a:rPr lang="da-DK" sz="2000" dirty="0"/>
              <a:t>Velkommen til Djøf Inklusionsspil </a:t>
            </a:r>
            <a:br>
              <a:rPr lang="da-DK" sz="1800" b="0" dirty="0"/>
            </a:br>
            <a:br>
              <a:rPr lang="da-DK" sz="1800" b="0" dirty="0"/>
            </a:br>
            <a:r>
              <a:rPr lang="da-DK" sz="1600" b="0" dirty="0"/>
              <a:t>Djøfs inklusionsspil handler om at drøfte håndtering af forskellige problemstillinger, som vi ved, findes på arbejdspladserne i dag blandt vores medlemmer.</a:t>
            </a:r>
            <a:br>
              <a:rPr lang="da-DK" sz="1600" b="0" dirty="0"/>
            </a:br>
            <a:br>
              <a:rPr lang="da-DK" sz="1600" b="0" dirty="0"/>
            </a:br>
            <a:r>
              <a:rPr lang="da-DK" sz="1600" b="0" dirty="0"/>
              <a:t>Disse problemstillinger er præsenteret som dilemmaer i spillet, og vi håber, at de vil give anledning til relevante og nødvendige diskussioner.</a:t>
            </a:r>
            <a:br>
              <a:rPr lang="da-DK" sz="1600" b="0" dirty="0"/>
            </a:br>
            <a:br>
              <a:rPr lang="da-DK" sz="1600" b="0" dirty="0"/>
            </a:br>
            <a:r>
              <a:rPr lang="da-DK" sz="1600" b="0" dirty="0"/>
              <a:t>Spillets muligheder udtrykker ikke Djøfs holdninger. Formålet med spillet er at facilitere en dialog på arbejdspladserne.</a:t>
            </a:r>
            <a:br>
              <a:rPr lang="da-DK" sz="1600" b="0" dirty="0"/>
            </a:br>
            <a:br>
              <a:rPr lang="da-DK" sz="1600" b="0" dirty="0"/>
            </a:br>
            <a:r>
              <a:rPr lang="da-DK" sz="1600" b="0" dirty="0"/>
              <a:t>Der er hverken rigtige eller forkerte svar. Det væsentlige er ikke, at man opnår enighed, men derimod at man giver hinanden plads til at lytte og forstå hinandens synspunkter.</a:t>
            </a:r>
            <a:br>
              <a:rPr lang="da-DK" sz="1600" b="0" dirty="0"/>
            </a:br>
            <a:r>
              <a:rPr lang="da-DK" sz="1600" b="0" dirty="0"/>
              <a:t>Derfor er det vigtigt undervejs at huske den gode tone i debatten og at give plads til uenigheder.</a:t>
            </a:r>
            <a:br>
              <a:rPr lang="da-DK" sz="1600" b="0" dirty="0"/>
            </a:br>
            <a:br>
              <a:rPr lang="da-DK" sz="1600" b="0" dirty="0"/>
            </a:br>
            <a:r>
              <a:rPr lang="da-DK" sz="1600" b="0" dirty="0"/>
              <a:t>Selvom vi har gjort vores bedste, har vi sikkert også været </a:t>
            </a:r>
            <a:r>
              <a:rPr lang="da-DK" sz="1600" b="0" dirty="0" err="1"/>
              <a:t>biased</a:t>
            </a:r>
            <a:r>
              <a:rPr lang="da-DK" sz="1600" b="0" dirty="0"/>
              <a:t> og haft ”blinde pletter” i udviklingen af spillet. </a:t>
            </a:r>
            <a:br>
              <a:rPr lang="da-DK" sz="1600" b="0" dirty="0"/>
            </a:br>
            <a:br>
              <a:rPr lang="da-DK" sz="1600" b="0" dirty="0"/>
            </a:br>
            <a:r>
              <a:rPr lang="da-DK" sz="1600" b="0" dirty="0"/>
              <a:t>Har du kommentarer til spillet, vil vi gerne høre om det på </a:t>
            </a:r>
            <a:br>
              <a:rPr lang="da-DK" sz="1600" b="0" dirty="0"/>
            </a:br>
            <a:r>
              <a:rPr lang="da-DK" sz="1600" b="0" dirty="0">
                <a:solidFill>
                  <a:schemeClr val="accent1"/>
                </a:solidFill>
              </a:rPr>
              <a:t>diversitet@djoef.dk</a:t>
            </a:r>
            <a:r>
              <a:rPr lang="da-DK" sz="1600" b="0" dirty="0"/>
              <a:t>, så vi løbende kan tilpasse og forbedre spillet.</a:t>
            </a:r>
            <a:br>
              <a:rPr lang="da-DK" sz="1800" b="0" dirty="0"/>
            </a:br>
            <a:br>
              <a:rPr lang="da-DK" sz="1800" b="0" dirty="0"/>
            </a:br>
            <a:r>
              <a:rPr lang="da-DK" sz="1600" b="0" dirty="0"/>
              <a:t>Rigtig god fornøjelse!</a:t>
            </a:r>
            <a:endParaRPr lang="da-DK" sz="1800" dirty="0"/>
          </a:p>
        </p:txBody>
      </p:sp>
    </p:spTree>
    <p:extLst>
      <p:ext uri="{BB962C8B-B14F-4D97-AF65-F5344CB8AC3E}">
        <p14:creationId xmlns:p14="http://schemas.microsoft.com/office/powerpoint/2010/main" val="358678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B7625235-FBA6-6B26-D9EA-082646EA89B6}"/>
              </a:ext>
            </a:extLst>
          </p:cNvPr>
          <p:cNvPicPr>
            <a:picLocks noChangeAspect="1"/>
          </p:cNvPicPr>
          <p:nvPr/>
        </p:nvPicPr>
        <p:blipFill rotWithShape="1">
          <a:blip r:embed="rId3"/>
          <a:srcRect t="37809"/>
          <a:stretch/>
        </p:blipFill>
        <p:spPr>
          <a:xfrm>
            <a:off x="6532875" y="2835723"/>
            <a:ext cx="5659125" cy="4022277"/>
          </a:xfrm>
          <a:prstGeom prst="rect">
            <a:avLst/>
          </a:prstGeom>
          <a:noFill/>
        </p:spPr>
      </p:pic>
      <p:sp>
        <p:nvSpPr>
          <p:cNvPr id="20" name="Title 3">
            <a:extLst>
              <a:ext uri="{FF2B5EF4-FFF2-40B4-BE49-F238E27FC236}">
                <a16:creationId xmlns:a16="http://schemas.microsoft.com/office/drawing/2014/main" id="{C1390501-8CDE-AC45-CF56-3FCE2432E7B6}"/>
              </a:ext>
            </a:extLst>
          </p:cNvPr>
          <p:cNvSpPr>
            <a:spLocks noGrp="1"/>
          </p:cNvSpPr>
          <p:nvPr>
            <p:ph type="ctrTitle"/>
          </p:nvPr>
        </p:nvSpPr>
        <p:spPr>
          <a:xfrm>
            <a:off x="539749" y="718775"/>
            <a:ext cx="5735639" cy="1193152"/>
          </a:xfrm>
        </p:spPr>
        <p:txBody>
          <a:bodyPr/>
          <a:lstStyle/>
          <a:p>
            <a:r>
              <a:rPr lang="da-DK" sz="3200"/>
              <a:t>Indhold i guiden</a:t>
            </a:r>
          </a:p>
        </p:txBody>
      </p:sp>
      <p:sp>
        <p:nvSpPr>
          <p:cNvPr id="22" name="Text Placeholder 4">
            <a:extLst>
              <a:ext uri="{FF2B5EF4-FFF2-40B4-BE49-F238E27FC236}">
                <a16:creationId xmlns:a16="http://schemas.microsoft.com/office/drawing/2014/main" id="{1AA7C85E-38A2-BCCD-9DBC-049224775E73}"/>
              </a:ext>
            </a:extLst>
          </p:cNvPr>
          <p:cNvSpPr>
            <a:spLocks noGrp="1"/>
          </p:cNvSpPr>
          <p:nvPr>
            <p:ph type="body" sz="quarter" idx="14"/>
          </p:nvPr>
        </p:nvSpPr>
        <p:spPr>
          <a:xfrm>
            <a:off x="10764000" y="360000"/>
            <a:ext cx="886187" cy="499394"/>
          </a:xfrm>
        </p:spPr>
        <p:txBody>
          <a:bodyPr/>
          <a:lstStyle/>
          <a:p>
            <a:endParaRPr lang="en-US"/>
          </a:p>
        </p:txBody>
      </p:sp>
      <p:sp>
        <p:nvSpPr>
          <p:cNvPr id="7" name="Pladsholder til slidenummer 6">
            <a:extLst>
              <a:ext uri="{FF2B5EF4-FFF2-40B4-BE49-F238E27FC236}">
                <a16:creationId xmlns:a16="http://schemas.microsoft.com/office/drawing/2014/main" id="{E35FFEEF-C433-832D-D4DD-50F3662199B2}"/>
              </a:ext>
            </a:extLst>
          </p:cNvPr>
          <p:cNvSpPr>
            <a:spLocks noGrp="1"/>
          </p:cNvSpPr>
          <p:nvPr>
            <p:ph type="sldNum" sz="quarter" idx="17"/>
          </p:nvPr>
        </p:nvSpPr>
        <p:spPr/>
        <p:txBody>
          <a:bodyPr/>
          <a:lstStyle/>
          <a:p>
            <a:pPr>
              <a:spcAft>
                <a:spcPts val="600"/>
              </a:spcAft>
            </a:pPr>
            <a:fld id="{23AA811B-2EBD-4900-905E-5BE206449611}" type="slidenum">
              <a:rPr lang="da-DK" smtClean="0"/>
              <a:pPr>
                <a:spcAft>
                  <a:spcPts val="600"/>
                </a:spcAft>
              </a:pPr>
              <a:t>3</a:t>
            </a:fld>
            <a:endParaRPr lang="da-DK"/>
          </a:p>
        </p:txBody>
      </p:sp>
      <p:sp>
        <p:nvSpPr>
          <p:cNvPr id="15" name="Tekstfelt 14">
            <a:extLst>
              <a:ext uri="{FF2B5EF4-FFF2-40B4-BE49-F238E27FC236}">
                <a16:creationId xmlns:a16="http://schemas.microsoft.com/office/drawing/2014/main" id="{EEFBAA2F-18FD-33F7-3AA9-E08194B7AF22}"/>
              </a:ext>
            </a:extLst>
          </p:cNvPr>
          <p:cNvSpPr txBox="1"/>
          <p:nvPr/>
        </p:nvSpPr>
        <p:spPr>
          <a:xfrm>
            <a:off x="414242" y="2189392"/>
            <a:ext cx="7053357" cy="5716308"/>
          </a:xfrm>
          <a:prstGeom prst="rect">
            <a:avLst/>
          </a:prstGeom>
          <a:noFill/>
        </p:spPr>
        <p:txBody>
          <a:bodyPr wrap="square">
            <a:spAutoFit/>
          </a:bodyPr>
          <a:lstStyle/>
          <a:p>
            <a:r>
              <a:rPr lang="da-DK" b="1" dirty="0">
                <a:solidFill>
                  <a:schemeClr val="bg1"/>
                </a:solidFill>
              </a:rPr>
              <a:t>Del 1: Facilitering og brug af Djøfs Inklusionsspil</a:t>
            </a:r>
          </a:p>
          <a:p>
            <a:pPr marL="285750" indent="-285750">
              <a:lnSpc>
                <a:spcPct val="114000"/>
              </a:lnSpc>
              <a:buFont typeface="Arial" panose="020B0604020202020204" pitchFamily="34" charset="0"/>
              <a:buChar char="•"/>
            </a:pPr>
            <a:r>
              <a:rPr lang="da-DK" sz="1600" dirty="0">
                <a:solidFill>
                  <a:schemeClr val="bg1"/>
                </a:solidFill>
              </a:rPr>
              <a:t>Forskellige måder at spille på</a:t>
            </a:r>
          </a:p>
          <a:p>
            <a:pPr marL="285750" indent="-285750">
              <a:lnSpc>
                <a:spcPct val="114000"/>
              </a:lnSpc>
              <a:buFont typeface="Arial" panose="020B0604020202020204" pitchFamily="34" charset="0"/>
              <a:buChar char="•"/>
            </a:pPr>
            <a:r>
              <a:rPr lang="da-DK" sz="1600" dirty="0">
                <a:solidFill>
                  <a:schemeClr val="bg1"/>
                </a:solidFill>
              </a:rPr>
              <a:t>Single-player </a:t>
            </a:r>
          </a:p>
          <a:p>
            <a:pPr marL="285750" indent="-285750">
              <a:lnSpc>
                <a:spcPct val="114000"/>
              </a:lnSpc>
              <a:buFont typeface="Arial" panose="020B0604020202020204" pitchFamily="34" charset="0"/>
              <a:buChar char="•"/>
            </a:pPr>
            <a:r>
              <a:rPr lang="da-DK" sz="1600" dirty="0" err="1">
                <a:solidFill>
                  <a:schemeClr val="bg1"/>
                </a:solidFill>
              </a:rPr>
              <a:t>Multi-player</a:t>
            </a:r>
            <a:r>
              <a:rPr lang="da-DK" sz="1600" dirty="0">
                <a:solidFill>
                  <a:schemeClr val="bg1"/>
                </a:solidFill>
              </a:rPr>
              <a:t> – kom i gang </a:t>
            </a:r>
          </a:p>
          <a:p>
            <a:pPr marL="285750" indent="-285750">
              <a:lnSpc>
                <a:spcPct val="114000"/>
              </a:lnSpc>
              <a:buFont typeface="Arial" panose="020B0604020202020204" pitchFamily="34" charset="0"/>
              <a:buChar char="•"/>
            </a:pPr>
            <a:r>
              <a:rPr lang="da-DK" sz="1600" dirty="0" err="1">
                <a:solidFill>
                  <a:schemeClr val="bg1"/>
                </a:solidFill>
              </a:rPr>
              <a:t>Multi-player</a:t>
            </a:r>
            <a:r>
              <a:rPr lang="da-DK" sz="1600" dirty="0">
                <a:solidFill>
                  <a:schemeClr val="bg1"/>
                </a:solidFill>
              </a:rPr>
              <a:t> – facilitering af dialog</a:t>
            </a:r>
          </a:p>
          <a:p>
            <a:pPr marL="285750" indent="-285750">
              <a:lnSpc>
                <a:spcPct val="114000"/>
              </a:lnSpc>
              <a:buFont typeface="Arial" panose="020B0604020202020204" pitchFamily="34" charset="0"/>
              <a:buChar char="•"/>
            </a:pPr>
            <a:r>
              <a:rPr lang="da-DK" sz="1600" dirty="0" err="1">
                <a:solidFill>
                  <a:schemeClr val="bg1"/>
                </a:solidFill>
              </a:rPr>
              <a:t>Multi-player</a:t>
            </a:r>
            <a:r>
              <a:rPr lang="da-DK" sz="1600" dirty="0">
                <a:solidFill>
                  <a:schemeClr val="bg1"/>
                </a:solidFill>
              </a:rPr>
              <a:t> – håndtering af uenighed i gruppen</a:t>
            </a:r>
          </a:p>
          <a:p>
            <a:pPr marL="285750" indent="-285750">
              <a:lnSpc>
                <a:spcPct val="114000"/>
              </a:lnSpc>
              <a:buFont typeface="Arial" panose="020B0604020202020204" pitchFamily="34" charset="0"/>
              <a:buChar char="•"/>
            </a:pPr>
            <a:r>
              <a:rPr lang="da-DK" sz="1600" dirty="0">
                <a:solidFill>
                  <a:schemeClr val="bg1"/>
                </a:solidFill>
              </a:rPr>
              <a:t>Djøf faciliteret klubmøde </a:t>
            </a:r>
            <a:br>
              <a:rPr lang="da-DK" sz="2000" dirty="0">
                <a:solidFill>
                  <a:schemeClr val="bg1"/>
                </a:solidFill>
              </a:rPr>
            </a:br>
            <a:endParaRPr lang="da-DK" sz="2000" dirty="0">
              <a:solidFill>
                <a:schemeClr val="bg1"/>
              </a:solidFill>
            </a:endParaRPr>
          </a:p>
          <a:p>
            <a:r>
              <a:rPr lang="da-DK" b="1" dirty="0">
                <a:solidFill>
                  <a:schemeClr val="bg1"/>
                </a:solidFill>
              </a:rPr>
              <a:t>Del 2: Teknisk opsætning af Djøfs Inklusionsspil (</a:t>
            </a:r>
            <a:r>
              <a:rPr lang="da-DK" b="1" dirty="0" err="1">
                <a:solidFill>
                  <a:schemeClr val="bg1"/>
                </a:solidFill>
              </a:rPr>
              <a:t>multi-player</a:t>
            </a:r>
            <a:r>
              <a:rPr lang="da-DK" b="1" dirty="0">
                <a:solidFill>
                  <a:schemeClr val="bg1"/>
                </a:solidFill>
              </a:rPr>
              <a:t>)</a:t>
            </a:r>
          </a:p>
          <a:p>
            <a:pPr marL="285750" indent="-285750">
              <a:lnSpc>
                <a:spcPct val="114000"/>
              </a:lnSpc>
              <a:buFont typeface="Arial" panose="020B0604020202020204" pitchFamily="34" charset="0"/>
              <a:buChar char="•"/>
            </a:pPr>
            <a:r>
              <a:rPr lang="da-DK" sz="1600" dirty="0">
                <a:solidFill>
                  <a:schemeClr val="bg1"/>
                </a:solidFill>
              </a:rPr>
              <a:t>Start spillet </a:t>
            </a:r>
          </a:p>
          <a:p>
            <a:pPr marL="285750" indent="-285750">
              <a:lnSpc>
                <a:spcPct val="114000"/>
              </a:lnSpc>
              <a:buFont typeface="Arial" panose="020B0604020202020204" pitchFamily="34" charset="0"/>
              <a:buChar char="•"/>
            </a:pPr>
            <a:r>
              <a:rPr lang="da-DK" sz="1600" dirty="0">
                <a:solidFill>
                  <a:schemeClr val="bg1"/>
                </a:solidFill>
              </a:rPr>
              <a:t>Deltager login</a:t>
            </a:r>
          </a:p>
          <a:p>
            <a:pPr marL="285750" indent="-285750">
              <a:lnSpc>
                <a:spcPct val="114000"/>
              </a:lnSpc>
              <a:buFont typeface="Arial" panose="020B0604020202020204" pitchFamily="34" charset="0"/>
              <a:buChar char="•"/>
            </a:pPr>
            <a:r>
              <a:rPr lang="da-DK" sz="1600" dirty="0">
                <a:solidFill>
                  <a:schemeClr val="bg1"/>
                </a:solidFill>
              </a:rPr>
              <a:t>Valg af tema </a:t>
            </a:r>
          </a:p>
          <a:p>
            <a:pPr marL="285750" indent="-285750">
              <a:lnSpc>
                <a:spcPct val="114000"/>
              </a:lnSpc>
              <a:buFont typeface="Arial" panose="020B0604020202020204" pitchFamily="34" charset="0"/>
              <a:buChar char="•"/>
            </a:pPr>
            <a:r>
              <a:rPr lang="da-DK" sz="1600" dirty="0">
                <a:solidFill>
                  <a:schemeClr val="bg1"/>
                </a:solidFill>
              </a:rPr>
              <a:t>Gennemførelse af spillet </a:t>
            </a:r>
          </a:p>
          <a:p>
            <a:pPr marL="285750" indent="-285750">
              <a:lnSpc>
                <a:spcPct val="114000"/>
              </a:lnSpc>
              <a:buFont typeface="Arial" panose="020B0604020202020204" pitchFamily="34" charset="0"/>
              <a:buChar char="•"/>
            </a:pPr>
            <a:r>
              <a:rPr lang="da-DK" sz="1600" dirty="0">
                <a:solidFill>
                  <a:schemeClr val="bg1"/>
                </a:solidFill>
              </a:rPr>
              <a:t>Opsætning part I + part ll </a:t>
            </a:r>
          </a:p>
          <a:p>
            <a:pPr marL="285750" indent="-285750">
              <a:buFont typeface="Arial" panose="020B0604020202020204" pitchFamily="34" charset="0"/>
              <a:buChar char="•"/>
            </a:pPr>
            <a:endParaRPr lang="da-DK" sz="1600" dirty="0">
              <a:solidFill>
                <a:schemeClr val="bg1"/>
              </a:solidFill>
            </a:endParaRPr>
          </a:p>
          <a:p>
            <a:endParaRPr lang="da-DK" dirty="0">
              <a:solidFill>
                <a:schemeClr val="bg1"/>
              </a:solidFill>
            </a:endParaRPr>
          </a:p>
          <a:p>
            <a:endParaRPr lang="da-DK" dirty="0">
              <a:solidFill>
                <a:schemeClr val="bg1"/>
              </a:solidFill>
            </a:endParaRPr>
          </a:p>
          <a:p>
            <a:endParaRPr lang="da-DK" dirty="0">
              <a:solidFill>
                <a:schemeClr val="bg1"/>
              </a:solidFill>
            </a:endParaRPr>
          </a:p>
          <a:p>
            <a:endParaRPr lang="da-DK" dirty="0">
              <a:solidFill>
                <a:schemeClr val="bg1"/>
              </a:solidFill>
            </a:endParaRPr>
          </a:p>
          <a:p>
            <a:endParaRPr lang="da-DK" dirty="0">
              <a:solidFill>
                <a:schemeClr val="bg1"/>
              </a:solidFill>
            </a:endParaRPr>
          </a:p>
        </p:txBody>
      </p:sp>
    </p:spTree>
    <p:extLst>
      <p:ext uri="{BB962C8B-B14F-4D97-AF65-F5344CB8AC3E}">
        <p14:creationId xmlns:p14="http://schemas.microsoft.com/office/powerpoint/2010/main" val="253674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925BC-2060-5BB7-4A84-35F76328C889}"/>
              </a:ext>
            </a:extLst>
          </p:cNvPr>
          <p:cNvSpPr>
            <a:spLocks noGrp="1"/>
          </p:cNvSpPr>
          <p:nvPr>
            <p:ph type="ctrTitle"/>
          </p:nvPr>
        </p:nvSpPr>
        <p:spPr>
          <a:xfrm>
            <a:off x="1907177" y="2178000"/>
            <a:ext cx="7623130" cy="2502000"/>
          </a:xfrm>
        </p:spPr>
        <p:txBody>
          <a:bodyPr/>
          <a:lstStyle/>
          <a:p>
            <a:r>
              <a:rPr lang="da-DK"/>
              <a:t>Del 1: </a:t>
            </a:r>
            <a:br>
              <a:rPr lang="da-DK"/>
            </a:br>
            <a:r>
              <a:rPr lang="da-DK"/>
              <a:t>Facilitering og brug af Djøfs Inklusionsspil</a:t>
            </a:r>
          </a:p>
        </p:txBody>
      </p:sp>
    </p:spTree>
    <p:extLst>
      <p:ext uri="{BB962C8B-B14F-4D97-AF65-F5344CB8AC3E}">
        <p14:creationId xmlns:p14="http://schemas.microsoft.com/office/powerpoint/2010/main" val="29381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DDAC40C-49EE-0CED-3FBD-2EECECBBA6A6}"/>
              </a:ext>
            </a:extLst>
          </p:cNvPr>
          <p:cNvSpPr>
            <a:spLocks noGrp="1"/>
          </p:cNvSpPr>
          <p:nvPr>
            <p:ph type="ctrTitle"/>
          </p:nvPr>
        </p:nvSpPr>
        <p:spPr>
          <a:xfrm>
            <a:off x="849240" y="1932081"/>
            <a:ext cx="10493520" cy="2502000"/>
          </a:xfrm>
        </p:spPr>
        <p:txBody>
          <a:bodyPr/>
          <a:lstStyle/>
          <a:p>
            <a:r>
              <a:rPr lang="da-DK" sz="3000"/>
              <a:t>Du kan spille Djøfs Inklusionsspil på tre måder</a:t>
            </a:r>
          </a:p>
        </p:txBody>
      </p:sp>
      <p:sp>
        <p:nvSpPr>
          <p:cNvPr id="9" name="Pladsholder til indhold 8">
            <a:extLst>
              <a:ext uri="{FF2B5EF4-FFF2-40B4-BE49-F238E27FC236}">
                <a16:creationId xmlns:a16="http://schemas.microsoft.com/office/drawing/2014/main" id="{27534535-E9AF-7C3A-0A16-EBA047F18C40}"/>
              </a:ext>
            </a:extLst>
          </p:cNvPr>
          <p:cNvSpPr>
            <a:spLocks noGrp="1"/>
          </p:cNvSpPr>
          <p:nvPr>
            <p:ph idx="4294967295"/>
          </p:nvPr>
        </p:nvSpPr>
        <p:spPr>
          <a:xfrm>
            <a:off x="849240" y="2689225"/>
            <a:ext cx="11110912" cy="4168775"/>
          </a:xfrm>
        </p:spPr>
        <p:txBody>
          <a:bodyPr/>
          <a:lstStyle/>
          <a:p>
            <a:pPr marL="457200" indent="-457200">
              <a:lnSpc>
                <a:spcPct val="150000"/>
              </a:lnSpc>
              <a:buFont typeface="+mj-lt"/>
              <a:buAutoNum type="arabicPeriod"/>
            </a:pPr>
            <a:r>
              <a:rPr lang="da-DK" sz="2000" b="1"/>
              <a:t>Du kan spille spillet alene (single-player)</a:t>
            </a:r>
          </a:p>
          <a:p>
            <a:pPr marL="457200" indent="-457200">
              <a:lnSpc>
                <a:spcPct val="150000"/>
              </a:lnSpc>
              <a:buFont typeface="+mj-lt"/>
              <a:buAutoNum type="arabicPeriod"/>
            </a:pPr>
            <a:r>
              <a:rPr lang="da-DK" sz="2000" b="1"/>
              <a:t>I kan selv vælge en facilitator og gennemføre spillet i en gruppe (</a:t>
            </a:r>
            <a:r>
              <a:rPr lang="da-DK" sz="2000" b="1" err="1"/>
              <a:t>multi-player</a:t>
            </a:r>
            <a:r>
              <a:rPr lang="da-DK" sz="2000" b="1"/>
              <a:t>)</a:t>
            </a:r>
          </a:p>
          <a:p>
            <a:pPr marL="457200" indent="-457200">
              <a:lnSpc>
                <a:spcPct val="150000"/>
              </a:lnSpc>
              <a:buFont typeface="+mj-lt"/>
              <a:buAutoNum type="arabicPeriod"/>
            </a:pPr>
            <a:r>
              <a:rPr lang="da-DK" sz="2000" b="1"/>
              <a:t>I kan kontakte Djøf og få en konsulent til at facilitere spillet på jeres arbejdsplads</a:t>
            </a:r>
            <a:br>
              <a:rPr lang="da-DK" sz="2000" b="1"/>
            </a:br>
            <a:endParaRPr lang="da-DK" sz="2000" b="1"/>
          </a:p>
        </p:txBody>
      </p:sp>
    </p:spTree>
    <p:custDataLst>
      <p:tags r:id="rId1"/>
    </p:custDataLst>
    <p:extLst>
      <p:ext uri="{BB962C8B-B14F-4D97-AF65-F5344CB8AC3E}">
        <p14:creationId xmlns:p14="http://schemas.microsoft.com/office/powerpoint/2010/main" val="50589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DDAC40C-49EE-0CED-3FBD-2EECECBBA6A6}"/>
              </a:ext>
            </a:extLst>
          </p:cNvPr>
          <p:cNvSpPr>
            <a:spLocks noGrp="1"/>
          </p:cNvSpPr>
          <p:nvPr>
            <p:ph type="title"/>
          </p:nvPr>
        </p:nvSpPr>
        <p:spPr>
          <a:xfrm>
            <a:off x="1078709" y="899893"/>
            <a:ext cx="11112499" cy="1244713"/>
          </a:xfrm>
        </p:spPr>
        <p:txBody>
          <a:bodyPr/>
          <a:lstStyle/>
          <a:p>
            <a:r>
              <a:rPr lang="da-DK"/>
              <a:t>Single-player</a:t>
            </a:r>
          </a:p>
        </p:txBody>
      </p:sp>
      <p:sp>
        <p:nvSpPr>
          <p:cNvPr id="9" name="Pladsholder til indhold 8">
            <a:extLst>
              <a:ext uri="{FF2B5EF4-FFF2-40B4-BE49-F238E27FC236}">
                <a16:creationId xmlns:a16="http://schemas.microsoft.com/office/drawing/2014/main" id="{27534535-E9AF-7C3A-0A16-EBA047F18C40}"/>
              </a:ext>
            </a:extLst>
          </p:cNvPr>
          <p:cNvSpPr>
            <a:spLocks noGrp="1"/>
          </p:cNvSpPr>
          <p:nvPr>
            <p:ph idx="1"/>
          </p:nvPr>
        </p:nvSpPr>
        <p:spPr>
          <a:xfrm>
            <a:off x="1080293" y="1660184"/>
            <a:ext cx="10032998" cy="4169687"/>
          </a:xfrm>
        </p:spPr>
        <p:txBody>
          <a:bodyPr/>
          <a:lstStyle/>
          <a:p>
            <a:pPr marL="0" indent="0">
              <a:lnSpc>
                <a:spcPct val="150000"/>
              </a:lnSpc>
              <a:buNone/>
            </a:pPr>
            <a:r>
              <a:rPr lang="da-DK" sz="1800" dirty="0"/>
              <a:t>Du kan sagtens spille Djøfs Inklusionsspil alene, men så må du have drøftelserne af dilemmaerne med dig selv – og på den måde er det måske lidt mere krævende.</a:t>
            </a:r>
            <a:br>
              <a:rPr lang="da-DK" sz="1800" dirty="0"/>
            </a:br>
            <a:endParaRPr lang="da-DK" sz="1800" dirty="0"/>
          </a:p>
          <a:p>
            <a:pPr marL="0" indent="0" fontAlgn="base">
              <a:lnSpc>
                <a:spcPct val="115000"/>
              </a:lnSpc>
              <a:buNone/>
            </a:pPr>
            <a:r>
              <a:rPr lang="da-DK" sz="1800" dirty="0">
                <a:effectLst/>
                <a:latin typeface="Djoef Offc" panose="02000000000000000000" pitchFamily="2" charset="0"/>
                <a:ea typeface="Calibri" panose="020F0502020204030204" pitchFamily="34" charset="0"/>
              </a:rPr>
              <a:t>Du kan spille inklusionsspillet enten fra din computer eller din telefon. Her vil du blive præsenteret for en række dilemmaer om diversitet og inklusion på arbejdspladsen. </a:t>
            </a:r>
          </a:p>
          <a:p>
            <a:pPr marL="0" indent="0" fontAlgn="base">
              <a:lnSpc>
                <a:spcPct val="115000"/>
              </a:lnSpc>
              <a:buNone/>
            </a:pPr>
            <a:endParaRPr lang="da-DK" sz="1800" dirty="0">
              <a:latin typeface="Djoef Offc" panose="02000000000000000000" pitchFamily="2" charset="0"/>
              <a:ea typeface="Calibri" panose="020F0502020204030204" pitchFamily="34" charset="0"/>
            </a:endParaRPr>
          </a:p>
          <a:p>
            <a:pPr marL="0" indent="0" fontAlgn="base">
              <a:lnSpc>
                <a:spcPct val="115000"/>
              </a:lnSpc>
              <a:buNone/>
            </a:pPr>
            <a:r>
              <a:rPr lang="da-DK" sz="1800" dirty="0">
                <a:effectLst/>
                <a:latin typeface="Djoef Offc" panose="02000000000000000000" pitchFamily="2" charset="0"/>
                <a:ea typeface="Calibri" panose="020F0502020204030204" pitchFamily="34" charset="0"/>
              </a:rPr>
              <a:t>Du kan dykke ned i forskellige temaer som fx hverdagsdiskrimination, biasbevidsthed, inkluderende mindset og sprog. I løbet af spillet vil du blive præsenteret for dilemmaer, hvor der er forskellige veje at gå. Du vil sikkert opleve, at ikke alle valg er lige nemme, men det giver forhåbentlig anledning til at reflektere over de forskellige valgmuligheder og måder at håndtere dilemmaet på.</a:t>
            </a:r>
            <a:br>
              <a:rPr lang="da-DK" sz="1800" dirty="0">
                <a:effectLst/>
                <a:latin typeface="Djoef Offc" panose="02000000000000000000" pitchFamily="2" charset="0"/>
                <a:ea typeface="Calibri" panose="020F0502020204030204" pitchFamily="34" charset="0"/>
              </a:rPr>
            </a:br>
            <a:br>
              <a:rPr lang="da-DK" sz="1800" dirty="0">
                <a:effectLst/>
                <a:latin typeface="Djoef Offc" panose="02000000000000000000" pitchFamily="2" charset="0"/>
                <a:ea typeface="Calibri" panose="020F0502020204030204" pitchFamily="34" charset="0"/>
              </a:rPr>
            </a:br>
            <a:r>
              <a:rPr lang="da-DK" sz="1800" dirty="0">
                <a:effectLst/>
                <a:latin typeface="Djoef Offc" panose="02000000000000000000" pitchFamily="2" charset="0"/>
                <a:ea typeface="Calibri" panose="020F0502020204030204" pitchFamily="34" charset="0"/>
              </a:rPr>
              <a:t>Der findes ikke rigtige eller forkerte svar i spillet. </a:t>
            </a:r>
            <a:endParaRPr lang="da-DK" sz="1800" dirty="0">
              <a:effectLst/>
              <a:latin typeface="Calibri" panose="020F0502020204030204" pitchFamily="34" charset="0"/>
              <a:ea typeface="Calibri" panose="020F0502020204030204" pitchFamily="34" charset="0"/>
            </a:endParaRPr>
          </a:p>
          <a:p>
            <a:pPr marL="0" indent="0">
              <a:buNone/>
            </a:pPr>
            <a:r>
              <a:rPr lang="da-DK" sz="1800" b="1" dirty="0">
                <a:effectLst/>
                <a:latin typeface="Djoef Offc" panose="02000000000000000000" pitchFamily="2" charset="0"/>
                <a:ea typeface="Calibri" panose="020F0502020204030204" pitchFamily="34" charset="0"/>
                <a:cs typeface="Times New Roman" panose="02020603050405020304" pitchFamily="18" charset="0"/>
              </a:rPr>
              <a:t>Varighed:</a:t>
            </a:r>
            <a:r>
              <a:rPr lang="da-DK" sz="1800" dirty="0">
                <a:effectLst/>
                <a:latin typeface="Djoef Offc" panose="02000000000000000000" pitchFamily="2" charset="0"/>
                <a:ea typeface="Calibri" panose="020F0502020204030204" pitchFamily="34" charset="0"/>
                <a:cs typeface="Times New Roman" panose="02020603050405020304" pitchFamily="18" charset="0"/>
              </a:rPr>
              <a:t> Ca. 30 min. </a:t>
            </a:r>
            <a:endParaRPr lang="da-DK" sz="1800" dirty="0"/>
          </a:p>
        </p:txBody>
      </p:sp>
      <p:sp>
        <p:nvSpPr>
          <p:cNvPr id="8" name="Pladsholder til slidenummer 7">
            <a:extLst>
              <a:ext uri="{FF2B5EF4-FFF2-40B4-BE49-F238E27FC236}">
                <a16:creationId xmlns:a16="http://schemas.microsoft.com/office/drawing/2014/main" id="{419E1649-90B9-0551-E4A9-7CCDE5AFC31B}"/>
              </a:ext>
            </a:extLst>
          </p:cNvPr>
          <p:cNvSpPr>
            <a:spLocks noGrp="1"/>
          </p:cNvSpPr>
          <p:nvPr>
            <p:ph type="sldNum" sz="quarter" idx="20"/>
          </p:nvPr>
        </p:nvSpPr>
        <p:spPr/>
        <p:txBody>
          <a:bodyPr/>
          <a:lstStyle/>
          <a:p>
            <a:fld id="{23AA811B-2EBD-4900-905E-5BE206449611}" type="slidenum">
              <a:rPr lang="da-DK" smtClean="0"/>
              <a:pPr/>
              <a:t>6</a:t>
            </a:fld>
            <a:endParaRPr lang="da-DK"/>
          </a:p>
        </p:txBody>
      </p:sp>
      <p:sp>
        <p:nvSpPr>
          <p:cNvPr id="12" name="Titel 7">
            <a:extLst>
              <a:ext uri="{FF2B5EF4-FFF2-40B4-BE49-F238E27FC236}">
                <a16:creationId xmlns:a16="http://schemas.microsoft.com/office/drawing/2014/main" id="{561CA37B-32A8-1ED8-E4DA-4CEC2766B448}"/>
              </a:ext>
            </a:extLst>
          </p:cNvPr>
          <p:cNvSpPr txBox="1">
            <a:spLocks/>
          </p:cNvSpPr>
          <p:nvPr/>
        </p:nvSpPr>
        <p:spPr>
          <a:xfrm rot="16200000">
            <a:off x="-2939634" y="3018370"/>
            <a:ext cx="6858002" cy="8212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sp>
        <p:nvSpPr>
          <p:cNvPr id="2" name="Rektangel 1">
            <a:extLst>
              <a:ext uri="{FF2B5EF4-FFF2-40B4-BE49-F238E27FC236}">
                <a16:creationId xmlns:a16="http://schemas.microsoft.com/office/drawing/2014/main" id="{51824446-F0B2-4659-8F5C-CD2C5B68BC04}"/>
              </a:ext>
            </a:extLst>
          </p:cNvPr>
          <p:cNvSpPr/>
          <p:nvPr/>
        </p:nvSpPr>
        <p:spPr>
          <a:xfrm>
            <a:off x="0" y="0"/>
            <a:ext cx="82126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Titel 7">
            <a:extLst>
              <a:ext uri="{FF2B5EF4-FFF2-40B4-BE49-F238E27FC236}">
                <a16:creationId xmlns:a16="http://schemas.microsoft.com/office/drawing/2014/main" id="{E9AA8E9A-4396-93EA-274D-BD54AF416DC7}"/>
              </a:ext>
            </a:extLst>
          </p:cNvPr>
          <p:cNvSpPr txBox="1">
            <a:spLocks/>
          </p:cNvSpPr>
          <p:nvPr/>
        </p:nvSpPr>
        <p:spPr>
          <a:xfrm rot="16200000">
            <a:off x="-3018364" y="3018367"/>
            <a:ext cx="6858002" cy="8212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spTree>
    <p:custDataLst>
      <p:tags r:id="rId1"/>
    </p:custDataLst>
    <p:extLst>
      <p:ext uri="{BB962C8B-B14F-4D97-AF65-F5344CB8AC3E}">
        <p14:creationId xmlns:p14="http://schemas.microsoft.com/office/powerpoint/2010/main" val="170425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DDAC40C-49EE-0CED-3FBD-2EECECBBA6A6}"/>
              </a:ext>
            </a:extLst>
          </p:cNvPr>
          <p:cNvSpPr>
            <a:spLocks noGrp="1"/>
          </p:cNvSpPr>
          <p:nvPr>
            <p:ph type="title"/>
          </p:nvPr>
        </p:nvSpPr>
        <p:spPr>
          <a:xfrm>
            <a:off x="1078709" y="899893"/>
            <a:ext cx="11112499" cy="1244713"/>
          </a:xfrm>
        </p:spPr>
        <p:txBody>
          <a:bodyPr/>
          <a:lstStyle/>
          <a:p>
            <a:r>
              <a:rPr lang="da-DK"/>
              <a:t>Multi-player – kom i gang </a:t>
            </a:r>
          </a:p>
        </p:txBody>
      </p:sp>
      <p:sp>
        <p:nvSpPr>
          <p:cNvPr id="9" name="Pladsholder til indhold 8">
            <a:extLst>
              <a:ext uri="{FF2B5EF4-FFF2-40B4-BE49-F238E27FC236}">
                <a16:creationId xmlns:a16="http://schemas.microsoft.com/office/drawing/2014/main" id="{27534535-E9AF-7C3A-0A16-EBA047F18C40}"/>
              </a:ext>
            </a:extLst>
          </p:cNvPr>
          <p:cNvSpPr>
            <a:spLocks noGrp="1"/>
          </p:cNvSpPr>
          <p:nvPr>
            <p:ph idx="1"/>
          </p:nvPr>
        </p:nvSpPr>
        <p:spPr>
          <a:xfrm>
            <a:off x="1128584" y="1945099"/>
            <a:ext cx="9792754" cy="4169687"/>
          </a:xfrm>
        </p:spPr>
        <p:txBody>
          <a:bodyPr/>
          <a:lstStyle/>
          <a:p>
            <a:pPr marL="0" indent="0">
              <a:lnSpc>
                <a:spcPct val="150000"/>
              </a:lnSpc>
              <a:buNone/>
            </a:pPr>
            <a:r>
              <a:rPr lang="da-DK" sz="1800"/>
              <a:t>Spillet er tænkt som et spil, man spiller sammen, hvor man giver hinanden tid og plads til at diskutere dilemmaer og handlinger undervejs.</a:t>
            </a:r>
          </a:p>
          <a:p>
            <a:pPr marL="0" indent="0">
              <a:lnSpc>
                <a:spcPct val="150000"/>
              </a:lnSpc>
              <a:buNone/>
            </a:pPr>
            <a:r>
              <a:rPr lang="da-DK" sz="1800"/>
              <a:t>Når I spiller det sammen, er der en, </a:t>
            </a:r>
            <a:r>
              <a:rPr lang="da-DK" sz="1800" b="1"/>
              <a:t>der tager rollen som facilitator</a:t>
            </a:r>
            <a:r>
              <a:rPr lang="da-DK" sz="1800"/>
              <a:t>. </a:t>
            </a:r>
          </a:p>
          <a:p>
            <a:pPr>
              <a:lnSpc>
                <a:spcPct val="150000"/>
              </a:lnSpc>
            </a:pPr>
            <a:r>
              <a:rPr lang="da-DK" sz="1800"/>
              <a:t>Som facilitator har man ansvaret for at starte spillet og styre det fra sin pc ved blot at klikke på 'Næste', når alle har afgivet deres stemmer. </a:t>
            </a:r>
          </a:p>
          <a:p>
            <a:pPr>
              <a:lnSpc>
                <a:spcPct val="150000"/>
              </a:lnSpc>
            </a:pPr>
            <a:r>
              <a:rPr lang="da-DK" sz="1800"/>
              <a:t>Det er også muligt for facilitatoren at deltage aktivt på lige fod med de andre deltagere ved at bruge sin egen telefon til at stemme og bidrage til diskussionen om dilemmaerne.</a:t>
            </a:r>
          </a:p>
          <a:p>
            <a:pPr marL="0" indent="0">
              <a:lnSpc>
                <a:spcPct val="150000"/>
              </a:lnSpc>
              <a:buNone/>
            </a:pPr>
            <a:r>
              <a:rPr lang="da-DK" sz="1800"/>
              <a:t>Spillet startes fra en computer, og afstemninger sker på telefoner. Deltagere deltager ved at scanne QR-koden på egne telefoner.</a:t>
            </a:r>
          </a:p>
        </p:txBody>
      </p:sp>
      <p:sp>
        <p:nvSpPr>
          <p:cNvPr id="8" name="Pladsholder til slidenummer 7">
            <a:extLst>
              <a:ext uri="{FF2B5EF4-FFF2-40B4-BE49-F238E27FC236}">
                <a16:creationId xmlns:a16="http://schemas.microsoft.com/office/drawing/2014/main" id="{419E1649-90B9-0551-E4A9-7CCDE5AFC31B}"/>
              </a:ext>
            </a:extLst>
          </p:cNvPr>
          <p:cNvSpPr>
            <a:spLocks noGrp="1"/>
          </p:cNvSpPr>
          <p:nvPr>
            <p:ph type="sldNum" sz="quarter" idx="20"/>
          </p:nvPr>
        </p:nvSpPr>
        <p:spPr/>
        <p:txBody>
          <a:bodyPr/>
          <a:lstStyle/>
          <a:p>
            <a:fld id="{23AA811B-2EBD-4900-905E-5BE206449611}" type="slidenum">
              <a:rPr lang="da-DK" smtClean="0"/>
              <a:pPr/>
              <a:t>7</a:t>
            </a:fld>
            <a:endParaRPr lang="da-DK"/>
          </a:p>
        </p:txBody>
      </p:sp>
      <p:sp>
        <p:nvSpPr>
          <p:cNvPr id="11" name="Rektangel 10">
            <a:extLst>
              <a:ext uri="{FF2B5EF4-FFF2-40B4-BE49-F238E27FC236}">
                <a16:creationId xmlns:a16="http://schemas.microsoft.com/office/drawing/2014/main" id="{0678F56B-F86C-2B7C-2E27-A07FCDFF5E52}"/>
              </a:ext>
            </a:extLst>
          </p:cNvPr>
          <p:cNvSpPr/>
          <p:nvPr/>
        </p:nvSpPr>
        <p:spPr>
          <a:xfrm>
            <a:off x="0" y="0"/>
            <a:ext cx="82126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Titel 7">
            <a:extLst>
              <a:ext uri="{FF2B5EF4-FFF2-40B4-BE49-F238E27FC236}">
                <a16:creationId xmlns:a16="http://schemas.microsoft.com/office/drawing/2014/main" id="{561CA37B-32A8-1ED8-E4DA-4CEC2766B448}"/>
              </a:ext>
            </a:extLst>
          </p:cNvPr>
          <p:cNvSpPr txBox="1">
            <a:spLocks/>
          </p:cNvSpPr>
          <p:nvPr/>
        </p:nvSpPr>
        <p:spPr>
          <a:xfrm rot="16200000">
            <a:off x="-3018364" y="3018367"/>
            <a:ext cx="6858002" cy="8212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spTree>
    <p:custDataLst>
      <p:tags r:id="rId1"/>
    </p:custDataLst>
    <p:extLst>
      <p:ext uri="{BB962C8B-B14F-4D97-AF65-F5344CB8AC3E}">
        <p14:creationId xmlns:p14="http://schemas.microsoft.com/office/powerpoint/2010/main" val="181153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DDAC40C-49EE-0CED-3FBD-2EECECBBA6A6}"/>
              </a:ext>
            </a:extLst>
          </p:cNvPr>
          <p:cNvSpPr>
            <a:spLocks noGrp="1"/>
          </p:cNvSpPr>
          <p:nvPr>
            <p:ph type="title"/>
          </p:nvPr>
        </p:nvSpPr>
        <p:spPr>
          <a:xfrm>
            <a:off x="1078709" y="899893"/>
            <a:ext cx="11112499" cy="1244713"/>
          </a:xfrm>
        </p:spPr>
        <p:txBody>
          <a:bodyPr/>
          <a:lstStyle/>
          <a:p>
            <a:r>
              <a:rPr lang="da-DK"/>
              <a:t>Multi-player – facilitering af dialog </a:t>
            </a:r>
          </a:p>
        </p:txBody>
      </p:sp>
      <p:sp>
        <p:nvSpPr>
          <p:cNvPr id="9" name="Pladsholder til indhold 8">
            <a:extLst>
              <a:ext uri="{FF2B5EF4-FFF2-40B4-BE49-F238E27FC236}">
                <a16:creationId xmlns:a16="http://schemas.microsoft.com/office/drawing/2014/main" id="{27534535-E9AF-7C3A-0A16-EBA047F18C40}"/>
              </a:ext>
            </a:extLst>
          </p:cNvPr>
          <p:cNvSpPr>
            <a:spLocks noGrp="1"/>
          </p:cNvSpPr>
          <p:nvPr>
            <p:ph idx="1"/>
          </p:nvPr>
        </p:nvSpPr>
        <p:spPr>
          <a:xfrm>
            <a:off x="1128584" y="1870284"/>
            <a:ext cx="9984707" cy="4169687"/>
          </a:xfrm>
        </p:spPr>
        <p:txBody>
          <a:bodyPr/>
          <a:lstStyle/>
          <a:p>
            <a:pPr marL="0" indent="0">
              <a:buNone/>
            </a:pPr>
            <a:r>
              <a:rPr lang="da-DK" sz="1400" b="1"/>
              <a:t>1) Skab et trygt rum</a:t>
            </a:r>
          </a:p>
          <a:p>
            <a:pPr marL="0" indent="0">
              <a:buNone/>
            </a:pPr>
            <a:r>
              <a:rPr lang="da-DK" sz="1400"/>
              <a:t>Sørg for, at gruppedeltagerne føler sig trygge og velkomne til at udtrykke deres tanker og ideer. Undgå at der i rummet opstår en kultur hvor det er ok at nedgøre eller kritisere nogen for deres meninger.</a:t>
            </a:r>
            <a:br>
              <a:rPr lang="da-DK" sz="1400"/>
            </a:br>
            <a:endParaRPr lang="da-DK" sz="1400"/>
          </a:p>
          <a:p>
            <a:pPr marL="0" indent="0">
              <a:buNone/>
            </a:pPr>
            <a:r>
              <a:rPr lang="da-DK" sz="1400" b="1"/>
              <a:t>2) Tydeliggør formålet </a:t>
            </a:r>
          </a:p>
          <a:p>
            <a:pPr marL="0" indent="0">
              <a:buNone/>
            </a:pPr>
            <a:r>
              <a:rPr lang="da-DK" sz="1400"/>
              <a:t>Tydeliggør formålet med at spillet Inklusionsspillet og den dialog spillet medfører. Hvorfor er gruppen sammen? Har I et særligt mål med samtalen? Dette hjælper deltagerne med at forstå, hvad de skal opnå og hvorfor de er samlet. </a:t>
            </a:r>
            <a:br>
              <a:rPr lang="da-DK" sz="1400"/>
            </a:br>
            <a:endParaRPr lang="da-DK" sz="1400"/>
          </a:p>
          <a:p>
            <a:pPr marL="0" indent="0">
              <a:buNone/>
            </a:pPr>
            <a:r>
              <a:rPr lang="da-DK" sz="1400" b="1"/>
              <a:t>3) Lyt aktivt </a:t>
            </a:r>
          </a:p>
          <a:p>
            <a:pPr marL="0" indent="0">
              <a:buNone/>
            </a:pPr>
            <a:r>
              <a:rPr lang="da-DK" sz="1400"/>
              <a:t>Opfordr deltagerne til aktiv lytning. Dette inkluderer øjenkontakt, nikken og undgåelse af afbrydelser. Og det inkluderer at man viser at deres synspunkter er værdifulde ved at lytte opmærksomt.</a:t>
            </a:r>
            <a:br>
              <a:rPr lang="da-DK" sz="1400"/>
            </a:br>
            <a:endParaRPr lang="da-DK" sz="1400"/>
          </a:p>
          <a:p>
            <a:pPr marL="0" indent="0">
              <a:buNone/>
            </a:pPr>
            <a:r>
              <a:rPr lang="da-DK" sz="1400" b="1"/>
              <a:t>4) Stil åbne spørgsmål</a:t>
            </a:r>
          </a:p>
          <a:p>
            <a:pPr marL="0" indent="0">
              <a:buNone/>
            </a:pPr>
            <a:r>
              <a:rPr lang="da-DK" sz="1400"/>
              <a:t>Opfordr deltagerne til i samtalen om dilemmaerne at bruge åbne spørgsmål, der starter med "hvordan", "hvorfor", "hvad får dig til at sige det" eller ”vil du ikke uddybe det for mig” for at fremme dialog og refleksion. </a:t>
            </a:r>
            <a:br>
              <a:rPr lang="da-DK" sz="1400"/>
            </a:br>
            <a:endParaRPr lang="da-DK" sz="1400"/>
          </a:p>
          <a:p>
            <a:pPr marL="0" indent="0">
              <a:buNone/>
            </a:pPr>
            <a:r>
              <a:rPr lang="da-DK" sz="1400" b="1"/>
              <a:t>5) Brug "Jeg"-udsagn</a:t>
            </a:r>
          </a:p>
          <a:p>
            <a:pPr marL="0" indent="0">
              <a:buNone/>
            </a:pPr>
            <a:r>
              <a:rPr lang="da-DK" sz="1400"/>
              <a:t>Tilstræb at alle bruger af "jeg"-udsagn i stedet for "du"-udsagn. Dette for at undgå at rette negativt fokus på andre og i stedet fokusere på ens egne følelser og behov. Dette kan hjælpe med at reducere defensiv adfærd.</a:t>
            </a:r>
          </a:p>
          <a:p>
            <a:pPr marL="0" indent="0">
              <a:lnSpc>
                <a:spcPct val="150000"/>
              </a:lnSpc>
              <a:buNone/>
            </a:pPr>
            <a:endParaRPr lang="da-DK" sz="2000"/>
          </a:p>
        </p:txBody>
      </p:sp>
      <p:sp>
        <p:nvSpPr>
          <p:cNvPr id="8" name="Pladsholder til slidenummer 7">
            <a:extLst>
              <a:ext uri="{FF2B5EF4-FFF2-40B4-BE49-F238E27FC236}">
                <a16:creationId xmlns:a16="http://schemas.microsoft.com/office/drawing/2014/main" id="{419E1649-90B9-0551-E4A9-7CCDE5AFC31B}"/>
              </a:ext>
            </a:extLst>
          </p:cNvPr>
          <p:cNvSpPr>
            <a:spLocks noGrp="1"/>
          </p:cNvSpPr>
          <p:nvPr>
            <p:ph type="sldNum" sz="quarter" idx="20"/>
          </p:nvPr>
        </p:nvSpPr>
        <p:spPr/>
        <p:txBody>
          <a:bodyPr/>
          <a:lstStyle/>
          <a:p>
            <a:fld id="{23AA811B-2EBD-4900-905E-5BE206449611}" type="slidenum">
              <a:rPr lang="da-DK" smtClean="0"/>
              <a:pPr/>
              <a:t>8</a:t>
            </a:fld>
            <a:endParaRPr lang="da-DK"/>
          </a:p>
        </p:txBody>
      </p:sp>
      <p:sp>
        <p:nvSpPr>
          <p:cNvPr id="11" name="Rektangel 10">
            <a:extLst>
              <a:ext uri="{FF2B5EF4-FFF2-40B4-BE49-F238E27FC236}">
                <a16:creationId xmlns:a16="http://schemas.microsoft.com/office/drawing/2014/main" id="{0678F56B-F86C-2B7C-2E27-A07FCDFF5E52}"/>
              </a:ext>
            </a:extLst>
          </p:cNvPr>
          <p:cNvSpPr/>
          <p:nvPr/>
        </p:nvSpPr>
        <p:spPr>
          <a:xfrm>
            <a:off x="0" y="0"/>
            <a:ext cx="82126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Titel 7">
            <a:extLst>
              <a:ext uri="{FF2B5EF4-FFF2-40B4-BE49-F238E27FC236}">
                <a16:creationId xmlns:a16="http://schemas.microsoft.com/office/drawing/2014/main" id="{561CA37B-32A8-1ED8-E4DA-4CEC2766B448}"/>
              </a:ext>
            </a:extLst>
          </p:cNvPr>
          <p:cNvSpPr txBox="1">
            <a:spLocks/>
          </p:cNvSpPr>
          <p:nvPr/>
        </p:nvSpPr>
        <p:spPr>
          <a:xfrm rot="16200000">
            <a:off x="-3018364" y="3018367"/>
            <a:ext cx="6858002" cy="8212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spTree>
    <p:custDataLst>
      <p:tags r:id="rId1"/>
    </p:custDataLst>
    <p:extLst>
      <p:ext uri="{BB962C8B-B14F-4D97-AF65-F5344CB8AC3E}">
        <p14:creationId xmlns:p14="http://schemas.microsoft.com/office/powerpoint/2010/main" val="310370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DDAC40C-49EE-0CED-3FBD-2EECECBBA6A6}"/>
              </a:ext>
            </a:extLst>
          </p:cNvPr>
          <p:cNvSpPr>
            <a:spLocks noGrp="1"/>
          </p:cNvSpPr>
          <p:nvPr>
            <p:ph type="title"/>
          </p:nvPr>
        </p:nvSpPr>
        <p:spPr>
          <a:xfrm>
            <a:off x="1078709" y="899893"/>
            <a:ext cx="11112499" cy="1244713"/>
          </a:xfrm>
        </p:spPr>
        <p:txBody>
          <a:bodyPr/>
          <a:lstStyle/>
          <a:p>
            <a:r>
              <a:rPr lang="da-DK"/>
              <a:t>Multi-player – håndtering af uenighed i gruppen </a:t>
            </a:r>
          </a:p>
        </p:txBody>
      </p:sp>
      <p:sp>
        <p:nvSpPr>
          <p:cNvPr id="9" name="Pladsholder til indhold 8">
            <a:extLst>
              <a:ext uri="{FF2B5EF4-FFF2-40B4-BE49-F238E27FC236}">
                <a16:creationId xmlns:a16="http://schemas.microsoft.com/office/drawing/2014/main" id="{27534535-E9AF-7C3A-0A16-EBA047F18C40}"/>
              </a:ext>
            </a:extLst>
          </p:cNvPr>
          <p:cNvSpPr>
            <a:spLocks noGrp="1"/>
          </p:cNvSpPr>
          <p:nvPr>
            <p:ph idx="1"/>
          </p:nvPr>
        </p:nvSpPr>
        <p:spPr>
          <a:xfrm>
            <a:off x="1078709" y="3290459"/>
            <a:ext cx="9792754" cy="4169687"/>
          </a:xfrm>
        </p:spPr>
        <p:txBody>
          <a:bodyPr numCol="2"/>
          <a:lstStyle/>
          <a:p>
            <a:pPr marL="0" indent="0">
              <a:buNone/>
            </a:pPr>
            <a:r>
              <a:rPr lang="da-DK" sz="1400" b="1"/>
              <a:t>1) Vær bevidst om kropssprog</a:t>
            </a:r>
          </a:p>
          <a:p>
            <a:pPr marL="0" indent="0">
              <a:buNone/>
            </a:pPr>
            <a:r>
              <a:rPr lang="da-DK" sz="1400"/>
              <a:t>Vær opmærksom på dit eget kropssprog og deltagernes kropssprog. Det kan afsløre følelser og holdninger, der ikke er blevet sagt højt.</a:t>
            </a:r>
            <a:br>
              <a:rPr lang="da-DK" sz="1400"/>
            </a:br>
            <a:endParaRPr lang="da-DK" sz="1400"/>
          </a:p>
          <a:p>
            <a:pPr marL="0" indent="0">
              <a:buNone/>
            </a:pPr>
            <a:r>
              <a:rPr lang="da-DK" sz="1400" b="1"/>
              <a:t>2) Hold en åben og respektfuld tone</a:t>
            </a:r>
            <a:endParaRPr lang="da-DK" sz="1400"/>
          </a:p>
          <a:p>
            <a:pPr marL="0" indent="0">
              <a:buNone/>
            </a:pPr>
            <a:r>
              <a:rPr lang="da-DK" sz="1400"/>
              <a:t>Opfordr til åbenhed og respekt i kommunikationen. </a:t>
            </a:r>
            <a:br>
              <a:rPr lang="da-DK" sz="1400"/>
            </a:br>
            <a:r>
              <a:rPr lang="da-DK" sz="1400"/>
              <a:t>Sæt fokus på  nedladende, sarkastiske eller aggressive udtalelser, der kan forværre konflikten. </a:t>
            </a:r>
          </a:p>
          <a:p>
            <a:pPr marL="0" indent="0">
              <a:buNone/>
            </a:pPr>
            <a:br>
              <a:rPr lang="da-DK" sz="1400"/>
            </a:br>
            <a:r>
              <a:rPr lang="da-DK" sz="1400" b="1"/>
              <a:t>3) Bliv på egen banehalvdel</a:t>
            </a:r>
          </a:p>
          <a:p>
            <a:pPr marL="0" indent="0">
              <a:buNone/>
            </a:pPr>
            <a:r>
              <a:rPr lang="da-DK" sz="1400"/>
              <a:t>At holde argumenter og holdninger på egen </a:t>
            </a:r>
            <a:br>
              <a:rPr lang="da-DK" sz="1400"/>
            </a:br>
            <a:r>
              <a:rPr lang="da-DK" sz="1400"/>
              <a:t>banehalvdel er en vigtig tilgang, der kan bidrage til</a:t>
            </a:r>
            <a:br>
              <a:rPr lang="da-DK" sz="1400"/>
            </a:br>
            <a:r>
              <a:rPr lang="da-DK" sz="1400"/>
              <a:t>en mere konstruktiv og respektfuld samtale.</a:t>
            </a:r>
          </a:p>
          <a:p>
            <a:pPr marL="0" indent="0">
              <a:buNone/>
            </a:pPr>
            <a:endParaRPr lang="da-DK" sz="1200"/>
          </a:p>
          <a:p>
            <a:pPr marL="0" indent="0">
              <a:buNone/>
            </a:pPr>
            <a:endParaRPr lang="da-DK" sz="1200"/>
          </a:p>
          <a:p>
            <a:pPr marL="0" indent="0">
              <a:buNone/>
            </a:pPr>
            <a:r>
              <a:rPr lang="da-DK" sz="1400" b="1"/>
              <a:t>4) Brug faciliteringsteknikker</a:t>
            </a:r>
          </a:p>
          <a:p>
            <a:pPr marL="0" indent="0">
              <a:buNone/>
            </a:pPr>
            <a:r>
              <a:rPr lang="da-DK" sz="1400"/>
              <a:t>En neutral facilitator kan hjælpe med at styre diskussionen og sikre, at alle stemmer bliver hørt. Facilitering kan hjælpe med at skabe struktur og retning i samtalen.</a:t>
            </a:r>
          </a:p>
          <a:p>
            <a:pPr marL="0" indent="0">
              <a:buNone/>
            </a:pPr>
            <a:br>
              <a:rPr lang="da-DK" sz="1400"/>
            </a:br>
            <a:r>
              <a:rPr lang="da-DK" sz="1400" b="1"/>
              <a:t>5) Evaluér og lær</a:t>
            </a:r>
          </a:p>
          <a:p>
            <a:pPr marL="0" indent="0">
              <a:buNone/>
            </a:pPr>
            <a:r>
              <a:rPr lang="da-DK" sz="1400"/>
              <a:t>Efter hvert enkelt dilemma kan I med fordel evaluere processen. Hvad fungerede godt? Og hvad skal vi ændre på? Dette kan hjælpe gruppen med at lære og forbedre deres konflikthåndteringsfærdigheder til fremtidige situationer.</a:t>
            </a:r>
          </a:p>
          <a:p>
            <a:pPr marL="0" indent="0">
              <a:lnSpc>
                <a:spcPct val="150000"/>
              </a:lnSpc>
              <a:buNone/>
            </a:pPr>
            <a:endParaRPr lang="da-DK" sz="1400"/>
          </a:p>
          <a:p>
            <a:pPr marL="0" indent="0">
              <a:lnSpc>
                <a:spcPct val="150000"/>
              </a:lnSpc>
              <a:buNone/>
            </a:pPr>
            <a:endParaRPr lang="da-DK" sz="1800"/>
          </a:p>
        </p:txBody>
      </p:sp>
      <p:sp>
        <p:nvSpPr>
          <p:cNvPr id="8" name="Pladsholder til slidenummer 7">
            <a:extLst>
              <a:ext uri="{FF2B5EF4-FFF2-40B4-BE49-F238E27FC236}">
                <a16:creationId xmlns:a16="http://schemas.microsoft.com/office/drawing/2014/main" id="{419E1649-90B9-0551-E4A9-7CCDE5AFC31B}"/>
              </a:ext>
            </a:extLst>
          </p:cNvPr>
          <p:cNvSpPr>
            <a:spLocks noGrp="1"/>
          </p:cNvSpPr>
          <p:nvPr>
            <p:ph type="sldNum" sz="quarter" idx="20"/>
          </p:nvPr>
        </p:nvSpPr>
        <p:spPr/>
        <p:txBody>
          <a:bodyPr/>
          <a:lstStyle/>
          <a:p>
            <a:fld id="{23AA811B-2EBD-4900-905E-5BE206449611}" type="slidenum">
              <a:rPr lang="da-DK" smtClean="0"/>
              <a:pPr/>
              <a:t>9</a:t>
            </a:fld>
            <a:endParaRPr lang="da-DK"/>
          </a:p>
        </p:txBody>
      </p:sp>
      <p:sp>
        <p:nvSpPr>
          <p:cNvPr id="11" name="Rektangel 10">
            <a:extLst>
              <a:ext uri="{FF2B5EF4-FFF2-40B4-BE49-F238E27FC236}">
                <a16:creationId xmlns:a16="http://schemas.microsoft.com/office/drawing/2014/main" id="{0678F56B-F86C-2B7C-2E27-A07FCDFF5E52}"/>
              </a:ext>
            </a:extLst>
          </p:cNvPr>
          <p:cNvSpPr/>
          <p:nvPr/>
        </p:nvSpPr>
        <p:spPr>
          <a:xfrm>
            <a:off x="0" y="0"/>
            <a:ext cx="821267"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Titel 7">
            <a:extLst>
              <a:ext uri="{FF2B5EF4-FFF2-40B4-BE49-F238E27FC236}">
                <a16:creationId xmlns:a16="http://schemas.microsoft.com/office/drawing/2014/main" id="{561CA37B-32A8-1ED8-E4DA-4CEC2766B448}"/>
              </a:ext>
            </a:extLst>
          </p:cNvPr>
          <p:cNvSpPr txBox="1">
            <a:spLocks/>
          </p:cNvSpPr>
          <p:nvPr/>
        </p:nvSpPr>
        <p:spPr>
          <a:xfrm rot="16200000">
            <a:off x="-3018364" y="3018367"/>
            <a:ext cx="6858002" cy="8212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ctr">
              <a:lnSpc>
                <a:spcPct val="150000"/>
              </a:lnSpc>
            </a:pPr>
            <a:r>
              <a:rPr lang="da-DK">
                <a:solidFill>
                  <a:schemeClr val="bg1"/>
                </a:solidFill>
              </a:rPr>
              <a:t>Djøfs Inklusionsspil</a:t>
            </a:r>
          </a:p>
        </p:txBody>
      </p:sp>
      <p:sp>
        <p:nvSpPr>
          <p:cNvPr id="3" name="Tekstfelt 2">
            <a:extLst>
              <a:ext uri="{FF2B5EF4-FFF2-40B4-BE49-F238E27FC236}">
                <a16:creationId xmlns:a16="http://schemas.microsoft.com/office/drawing/2014/main" id="{D9DE1B70-A633-BAD4-77A3-4893C217BC8D}"/>
              </a:ext>
            </a:extLst>
          </p:cNvPr>
          <p:cNvSpPr txBox="1"/>
          <p:nvPr/>
        </p:nvSpPr>
        <p:spPr>
          <a:xfrm>
            <a:off x="991985" y="1739878"/>
            <a:ext cx="10208029" cy="1631216"/>
          </a:xfrm>
          <a:prstGeom prst="rect">
            <a:avLst/>
          </a:prstGeom>
          <a:noFill/>
        </p:spPr>
        <p:txBody>
          <a:bodyPr wrap="square">
            <a:spAutoFit/>
          </a:bodyPr>
          <a:lstStyle/>
          <a:p>
            <a:pPr marL="0" indent="0">
              <a:buNone/>
            </a:pPr>
            <a:r>
              <a:rPr lang="da-DK" sz="1400"/>
              <a:t>Uenigheder udgør en naturlig del af drøftelsen af dilemmaer og kan føre til øget bevidsthed og refleksion, hvis de håndteres konstruktivt. At tackle uenigheder i en gruppe kræver tålmodighed, empati og åbenhed. Hvis uenigheder opleves som et problem, kan det være en god idé at øge nysgerrigheden for at forstå hinandens synspunkter endnu bedre.</a:t>
            </a:r>
          </a:p>
          <a:p>
            <a:pPr marL="0" indent="0">
              <a:buNone/>
            </a:pPr>
            <a:endParaRPr lang="da-DK" sz="1400"/>
          </a:p>
          <a:p>
            <a:pPr marL="0" indent="0">
              <a:buNone/>
            </a:pPr>
            <a:r>
              <a:rPr lang="da-DK" sz="1400"/>
              <a:t>Her får du et par råd til, hvordan du kan håndtere uenighed i en gruppe: </a:t>
            </a:r>
            <a:br>
              <a:rPr lang="da-DK" sz="1800"/>
            </a:br>
            <a:endParaRPr lang="da-DK" sz="1600"/>
          </a:p>
        </p:txBody>
      </p:sp>
    </p:spTree>
    <p:custDataLst>
      <p:tags r:id="rId1"/>
    </p:custDataLst>
    <p:extLst>
      <p:ext uri="{BB962C8B-B14F-4D97-AF65-F5344CB8AC3E}">
        <p14:creationId xmlns:p14="http://schemas.microsoft.com/office/powerpoint/2010/main" val="1148994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302856208976196"/>
</p:tagLst>
</file>

<file path=ppt/tags/tag2.xml><?xml version="1.0" encoding="utf-8"?>
<p:tagLst xmlns:a="http://schemas.openxmlformats.org/drawingml/2006/main" xmlns:r="http://schemas.openxmlformats.org/officeDocument/2006/relationships" xmlns:p="http://schemas.openxmlformats.org/presentationml/2006/main">
  <p:tag name="TEMPLAFYSLIDEID" val="638302856208976218"/>
</p:tagLst>
</file>

<file path=ppt/tags/tag3.xml><?xml version="1.0" encoding="utf-8"?>
<p:tagLst xmlns:a="http://schemas.openxmlformats.org/drawingml/2006/main" xmlns:r="http://schemas.openxmlformats.org/officeDocument/2006/relationships" xmlns:p="http://schemas.openxmlformats.org/presentationml/2006/main">
  <p:tag name="TEMPLAFYSLIDEID" val="638302856208976218"/>
</p:tagLst>
</file>

<file path=ppt/tags/tag4.xml><?xml version="1.0" encoding="utf-8"?>
<p:tagLst xmlns:a="http://schemas.openxmlformats.org/drawingml/2006/main" xmlns:r="http://schemas.openxmlformats.org/officeDocument/2006/relationships" xmlns:p="http://schemas.openxmlformats.org/presentationml/2006/main">
  <p:tag name="TEMPLAFYSLIDEID" val="638302856208976218"/>
</p:tagLst>
</file>

<file path=ppt/tags/tag5.xml><?xml version="1.0" encoding="utf-8"?>
<p:tagLst xmlns:a="http://schemas.openxmlformats.org/drawingml/2006/main" xmlns:r="http://schemas.openxmlformats.org/officeDocument/2006/relationships" xmlns:p="http://schemas.openxmlformats.org/presentationml/2006/main">
  <p:tag name="TEMPLAFYSLIDEID" val="638302856208976218"/>
</p:tagLst>
</file>

<file path=ppt/tags/tag6.xml><?xml version="1.0" encoding="utf-8"?>
<p:tagLst xmlns:a="http://schemas.openxmlformats.org/drawingml/2006/main" xmlns:r="http://schemas.openxmlformats.org/officeDocument/2006/relationships" xmlns:p="http://schemas.openxmlformats.org/presentationml/2006/main">
  <p:tag name="TEMPLAFYSLIDEID" val="638302856208976218"/>
</p:tagLst>
</file>

<file path=ppt/tags/tag7.xml><?xml version="1.0" encoding="utf-8"?>
<p:tagLst xmlns:a="http://schemas.openxmlformats.org/drawingml/2006/main" xmlns:r="http://schemas.openxmlformats.org/officeDocument/2006/relationships" xmlns:p="http://schemas.openxmlformats.org/presentationml/2006/main">
  <p:tag name="TEMPLAFYSLIDEID" val="638302856208976218"/>
</p:tagLst>
</file>

<file path=ppt/theme/theme1.xml><?xml version="1.0" encoding="utf-8"?>
<a:theme xmlns:a="http://schemas.openxmlformats.org/drawingml/2006/main" name="Djøf PowerPoint skabelon">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BaseTemplate 16-9 UK.potx" id="{3C22FB86-7DE3-40EB-A9D5-60F833CC5B35}" vid="{883A0F55-549E-41AC-B2AE-612F1CF4AD85}"/>
    </a:ext>
  </a:extLst>
</a:theme>
</file>

<file path=ppt/theme/theme2.xml><?xml version="1.0" encoding="utf-8"?>
<a:theme xmlns:a="http://schemas.openxmlformats.org/drawingml/2006/main" name="Office-tema">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e090b94-eba1-4c53-a1fb-4ac381d7de8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17C0744E2A55E4EAD509623156206E0" ma:contentTypeVersion="11" ma:contentTypeDescription="Opret et nyt dokument." ma:contentTypeScope="" ma:versionID="70c005dfa5f0ad167446b8a7a9330add">
  <xsd:schema xmlns:xsd="http://www.w3.org/2001/XMLSchema" xmlns:xs="http://www.w3.org/2001/XMLSchema" xmlns:p="http://schemas.microsoft.com/office/2006/metadata/properties" xmlns:ns2="1e090b94-eba1-4c53-a1fb-4ac381d7de8d" xmlns:ns3="103cfc6c-eb19-453c-a208-08054f6467f4" targetNamespace="http://schemas.microsoft.com/office/2006/metadata/properties" ma:root="true" ma:fieldsID="f5ed075c2918c5f41f01dbe4f4ff708f" ns2:_="" ns3:_="">
    <xsd:import namespace="1e090b94-eba1-4c53-a1fb-4ac381d7de8d"/>
    <xsd:import namespace="103cfc6c-eb19-453c-a208-08054f6467f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90b94-eba1-4c53-a1fb-4ac381d7d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3dba35e9-a655-4326-99b7-e6aec95925e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cfc6c-eb19-453c-a208-08054f6467f4"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D7B47D-DCD0-43EA-B9D3-2B15088D4F08}">
  <ds:schemaRefs>
    <ds:schemaRef ds:uri="http://purl.org/dc/dcmitype/"/>
    <ds:schemaRef ds:uri="http://schemas.microsoft.com/office/infopath/2007/PartnerControls"/>
    <ds:schemaRef ds:uri="http://purl.org/dc/elements/1.1/"/>
    <ds:schemaRef ds:uri="http://schemas.microsoft.com/office/2006/metadata/properties"/>
    <ds:schemaRef ds:uri="1e090b94-eba1-4c53-a1fb-4ac381d7de8d"/>
    <ds:schemaRef ds:uri="http://schemas.microsoft.com/office/2006/documentManagement/types"/>
    <ds:schemaRef ds:uri="http://schemas.openxmlformats.org/package/2006/metadata/core-properties"/>
    <ds:schemaRef ds:uri="103cfc6c-eb19-453c-a208-08054f6467f4"/>
    <ds:schemaRef ds:uri="http://www.w3.org/XML/1998/namespace"/>
    <ds:schemaRef ds:uri="http://purl.org/dc/terms/"/>
  </ds:schemaRefs>
</ds:datastoreItem>
</file>

<file path=customXml/itemProps2.xml><?xml version="1.0" encoding="utf-8"?>
<ds:datastoreItem xmlns:ds="http://schemas.openxmlformats.org/officeDocument/2006/customXml" ds:itemID="{2610E03E-448B-4400-BE1F-F3507A17FD1A}">
  <ds:schemaRefs>
    <ds:schemaRef ds:uri="http://schemas.microsoft.com/sharepoint/v3/contenttype/forms"/>
  </ds:schemaRefs>
</ds:datastoreItem>
</file>

<file path=customXml/itemProps3.xml><?xml version="1.0" encoding="utf-8"?>
<ds:datastoreItem xmlns:ds="http://schemas.openxmlformats.org/officeDocument/2006/customXml" ds:itemID="{DD5FAA6C-442A-4A25-8EDF-305A3DB11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090b94-eba1-4c53-a1fb-4ac381d7de8d"/>
    <ds:schemaRef ds:uri="103cfc6c-eb19-453c-a208-08054f6467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BaseTemplate 16-9 UK</Template>
  <TotalTime>0</TotalTime>
  <Words>1816</Words>
  <Application>Microsoft Office PowerPoint</Application>
  <PresentationFormat>Widescreen</PresentationFormat>
  <Paragraphs>159</Paragraphs>
  <Slides>17</Slides>
  <Notes>2</Notes>
  <HiddenSlides>0</HiddenSlides>
  <MMClips>0</MMClips>
  <ScaleCrop>false</ScaleCrop>
  <HeadingPairs>
    <vt:vector size="4" baseType="variant">
      <vt:variant>
        <vt:lpstr>Tema</vt:lpstr>
      </vt:variant>
      <vt:variant>
        <vt:i4>1</vt:i4>
      </vt:variant>
      <vt:variant>
        <vt:lpstr>Slidetitler</vt:lpstr>
      </vt:variant>
      <vt:variant>
        <vt:i4>17</vt:i4>
      </vt:variant>
    </vt:vector>
  </HeadingPairs>
  <TitlesOfParts>
    <vt:vector size="18" baseType="lpstr">
      <vt:lpstr>Djøf PowerPoint skabelon</vt:lpstr>
      <vt:lpstr>  Guide til brug og opsætning af  Djøfs Inklusionsspil    Ved spørgsmål eller input, skriv til  diversitet@djoef.dk  2024 </vt:lpstr>
      <vt:lpstr>Velkommen til Djøf Inklusionsspil   Djøfs inklusionsspil handler om at drøfte håndtering af forskellige problemstillinger, som vi ved, findes på arbejdspladserne i dag blandt vores medlemmer.  Disse problemstillinger er præsenteret som dilemmaer i spillet, og vi håber, at de vil give anledning til relevante og nødvendige diskussioner.  Spillets muligheder udtrykker ikke Djøfs holdninger. Formålet med spillet er at facilitere en dialog på arbejdspladserne.  Der er hverken rigtige eller forkerte svar. Det væsentlige er ikke, at man opnår enighed, men derimod at man giver hinanden plads til at lytte og forstå hinandens synspunkter. Derfor er det vigtigt undervejs at huske den gode tone i debatten og at give plads til uenigheder.  Selvom vi har gjort vores bedste, har vi sikkert også været biased og haft ”blinde pletter” i udviklingen af spillet.   Har du kommentarer til spillet, vil vi gerne høre om det på  diversitet@djoef.dk, så vi løbende kan tilpasse og forbedre spillet.  Rigtig god fornøjelse!</vt:lpstr>
      <vt:lpstr>Indhold i guiden</vt:lpstr>
      <vt:lpstr>Del 1:  Facilitering og brug af Djøfs Inklusionsspil</vt:lpstr>
      <vt:lpstr>Du kan spille Djøfs Inklusionsspil på tre måder</vt:lpstr>
      <vt:lpstr>Single-player</vt:lpstr>
      <vt:lpstr>Multi-player – kom i gang </vt:lpstr>
      <vt:lpstr>Multi-player – facilitering af dialog </vt:lpstr>
      <vt:lpstr>Multi-player – håndtering af uenighed i gruppen </vt:lpstr>
      <vt:lpstr>Djøf faciliteret klubmøde  </vt:lpstr>
      <vt:lpstr>Del 2:  Teknisk opsætning af Djøfs Inklusionsspil (multi-player)</vt:lpstr>
      <vt:lpstr>Start spillet  </vt:lpstr>
      <vt:lpstr>Deltager login  </vt:lpstr>
      <vt:lpstr>Valg af tema </vt:lpstr>
      <vt:lpstr>Gennemførelse af spillet   </vt:lpstr>
      <vt:lpstr>Opsætning part I h Inklusionsspillets visning på jeres skærm afhænger af opsætningen på jeres system, dvs. skærmopløsning, skalering og zoom i browser. </vt:lpstr>
      <vt:lpstr>Opsætning part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Eske Asbjørn Daniel</dc:creator>
  <cp:lastModifiedBy>Emilie Stenestad Kjærulf</cp:lastModifiedBy>
  <cp:revision>2</cp:revision>
  <dcterms:created xsi:type="dcterms:W3CDTF">2023-09-11T11:00:01Z</dcterms:created>
  <dcterms:modified xsi:type="dcterms:W3CDTF">2024-07-05T11:22:25Z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CustomerId">
    <vt:lpwstr>djoef</vt:lpwstr>
  </property>
  <property fmtid="{D5CDD505-2E9C-101B-9397-08002B2CF9AE}" pid="4" name="TemplateId">
    <vt:lpwstr>638300292068440878</vt:lpwstr>
  </property>
  <property fmtid="{D5CDD505-2E9C-101B-9397-08002B2CF9AE}" pid="5" name="UserProfileId">
    <vt:lpwstr>636244735727262710</vt:lpwstr>
  </property>
  <property fmtid="{D5CDD505-2E9C-101B-9397-08002B2CF9AE}" pid="6" name="ContentTypeId">
    <vt:lpwstr>0x010100F17C0744E2A55E4EAD509623156206E0</vt:lpwstr>
  </property>
  <property fmtid="{D5CDD505-2E9C-101B-9397-08002B2CF9AE}" pid="7" name="MediaServiceImageTags">
    <vt:lpwstr/>
  </property>
</Properties>
</file>